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sldIdLst>
    <p:sldId id="258" r:id="rId5"/>
    <p:sldId id="297" r:id="rId6"/>
    <p:sldId id="298" r:id="rId7"/>
    <p:sldId id="294" r:id="rId8"/>
    <p:sldId id="303" r:id="rId9"/>
    <p:sldId id="288" r:id="rId10"/>
    <p:sldId id="304" r:id="rId11"/>
    <p:sldId id="290" r:id="rId12"/>
    <p:sldId id="305" r:id="rId13"/>
    <p:sldId id="291" r:id="rId14"/>
    <p:sldId id="306" r:id="rId15"/>
    <p:sldId id="292" r:id="rId16"/>
    <p:sldId id="307" r:id="rId17"/>
    <p:sldId id="295" r:id="rId18"/>
    <p:sldId id="308" r:id="rId19"/>
    <p:sldId id="296" r:id="rId20"/>
    <p:sldId id="309" r:id="rId21"/>
    <p:sldId id="299" r:id="rId22"/>
    <p:sldId id="300" r:id="rId23"/>
    <p:sldId id="301" r:id="rId24"/>
    <p:sldId id="302" r:id="rId25"/>
    <p:sldId id="271"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D7A"/>
    <a:srgbClr val="BA9E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DB31B-C031-4A18-9AA5-695E89F025D4}" v="776" dt="2021-10-15T05:55:40.010"/>
    <p1510:client id="{471BBDF8-F53A-4CA4-AF45-63D57F57B88D}" v="145" dt="2021-10-15T05:42:40.486"/>
    <p1510:client id="{54B0EDD8-8CDE-41D8-91FE-4BC8653B1BFC}" v="3" dt="2021-06-28T07:53:30.986"/>
    <p1510:client id="{6A25968A-8CD3-48A8-982E-D33DB6AE66AF}" v="2918" dt="2021-10-15T05:25:49.388"/>
    <p1510:client id="{7B7F1932-15E1-4EF7-A5E3-32FFA573FFFB}" v="252" dt="2021-06-25T08:21:55.774"/>
    <p1510:client id="{AD42429B-953E-4164-A04D-01C16D4333DD}" v="362" dt="2021-10-15T06:00:19.048"/>
    <p1510:client id="{B3279C48-A110-4985-9380-7D4392391B73}" v="566" dt="2021-10-15T05:35:08.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716"/>
  </p:normalViewPr>
  <p:slideViewPr>
    <p:cSldViewPr snapToGrid="0" snapToObjects="1">
      <p:cViewPr varScale="1">
        <p:scale>
          <a:sx n="83" d="100"/>
          <a:sy n="83" d="100"/>
        </p:scale>
        <p:origin x="816"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 Schröder" userId="S::l.schroeder@cum-ratione.org::e737f9d7-2ced-4e6d-87dc-d6c771638f9d" providerId="AD" clId="Web-{B3279C48-A110-4985-9380-7D4392391B73}"/>
    <pc:docChg chg="modSld">
      <pc:chgData name="Lara Schröder" userId="S::l.schroeder@cum-ratione.org::e737f9d7-2ced-4e6d-87dc-d6c771638f9d" providerId="AD" clId="Web-{B3279C48-A110-4985-9380-7D4392391B73}" dt="2021-10-15T05:35:08.802" v="283" actId="20577"/>
      <pc:docMkLst>
        <pc:docMk/>
      </pc:docMkLst>
      <pc:sldChg chg="addSp delSp modSp delAnim">
        <pc:chgData name="Lara Schröder" userId="S::l.schroeder@cum-ratione.org::e737f9d7-2ced-4e6d-87dc-d6c771638f9d" providerId="AD" clId="Web-{B3279C48-A110-4985-9380-7D4392391B73}" dt="2021-10-15T05:30:17.546" v="7"/>
        <pc:sldMkLst>
          <pc:docMk/>
          <pc:sldMk cId="2621382697" sldId="292"/>
        </pc:sldMkLst>
        <pc:spChg chg="ord">
          <ac:chgData name="Lara Schröder" userId="S::l.schroeder@cum-ratione.org::e737f9d7-2ced-4e6d-87dc-d6c771638f9d" providerId="AD" clId="Web-{B3279C48-A110-4985-9380-7D4392391B73}" dt="2021-10-15T05:30:17.546" v="7"/>
          <ac:spMkLst>
            <pc:docMk/>
            <pc:sldMk cId="2621382697" sldId="292"/>
            <ac:spMk id="15" creationId="{4DB1C063-4865-4648-810D-8B5E4535AADE}"/>
          </ac:spMkLst>
        </pc:spChg>
        <pc:picChg chg="add mod">
          <ac:chgData name="Lara Schröder" userId="S::l.schroeder@cum-ratione.org::e737f9d7-2ced-4e6d-87dc-d6c771638f9d" providerId="AD" clId="Web-{B3279C48-A110-4985-9380-7D4392391B73}" dt="2021-10-15T05:30:09.843" v="6" actId="1076"/>
          <ac:picMkLst>
            <pc:docMk/>
            <pc:sldMk cId="2621382697" sldId="292"/>
            <ac:picMk id="2" creationId="{E856F065-1AF9-492B-AE6B-899029E72288}"/>
          </ac:picMkLst>
        </pc:picChg>
        <pc:picChg chg="del">
          <ac:chgData name="Lara Schröder" userId="S::l.schroeder@cum-ratione.org::e737f9d7-2ced-4e6d-87dc-d6c771638f9d" providerId="AD" clId="Web-{B3279C48-A110-4985-9380-7D4392391B73}" dt="2021-10-15T05:29:32.030" v="0"/>
          <ac:picMkLst>
            <pc:docMk/>
            <pc:sldMk cId="2621382697" sldId="292"/>
            <ac:picMk id="22" creationId="{7C3FC75F-7F08-4A2B-B426-3BD1F6325B30}"/>
          </ac:picMkLst>
        </pc:picChg>
      </pc:sldChg>
      <pc:sldChg chg="modSp">
        <pc:chgData name="Lara Schröder" userId="S::l.schroeder@cum-ratione.org::e737f9d7-2ced-4e6d-87dc-d6c771638f9d" providerId="AD" clId="Web-{B3279C48-A110-4985-9380-7D4392391B73}" dt="2021-10-15T05:30:42.516" v="12" actId="20577"/>
        <pc:sldMkLst>
          <pc:docMk/>
          <pc:sldMk cId="2385045620" sldId="302"/>
        </pc:sldMkLst>
        <pc:spChg chg="mod">
          <ac:chgData name="Lara Schröder" userId="S::l.schroeder@cum-ratione.org::e737f9d7-2ced-4e6d-87dc-d6c771638f9d" providerId="AD" clId="Web-{B3279C48-A110-4985-9380-7D4392391B73}" dt="2021-10-15T05:30:42.516" v="12" actId="20577"/>
          <ac:spMkLst>
            <pc:docMk/>
            <pc:sldMk cId="2385045620" sldId="302"/>
            <ac:spMk id="3" creationId="{00000000-0000-0000-0000-000000000000}"/>
          </ac:spMkLst>
        </pc:spChg>
      </pc:sldChg>
      <pc:sldChg chg="modSp">
        <pc:chgData name="Lara Schröder" userId="S::l.schroeder@cum-ratione.org::e737f9d7-2ced-4e6d-87dc-d6c771638f9d" providerId="AD" clId="Web-{B3279C48-A110-4985-9380-7D4392391B73}" dt="2021-10-15T05:35:08.802" v="283" actId="20577"/>
        <pc:sldMkLst>
          <pc:docMk/>
          <pc:sldMk cId="3586921723" sldId="307"/>
        </pc:sldMkLst>
        <pc:spChg chg="mod">
          <ac:chgData name="Lara Schröder" userId="S::l.schroeder@cum-ratione.org::e737f9d7-2ced-4e6d-87dc-d6c771638f9d" providerId="AD" clId="Web-{B3279C48-A110-4985-9380-7D4392391B73}" dt="2021-10-15T05:35:08.802" v="283" actId="20577"/>
          <ac:spMkLst>
            <pc:docMk/>
            <pc:sldMk cId="3586921723" sldId="307"/>
            <ac:spMk id="6" creationId="{E3F305E8-DDC7-4E90-9103-8264205B2336}"/>
          </ac:spMkLst>
        </pc:spChg>
      </pc:sldChg>
    </pc:docChg>
  </pc:docChgLst>
  <pc:docChgLst>
    <pc:chgData name="Steffen Dahl" userId="S::s.dahl@cum-ratione.org::e8d4a580-67b2-4db4-ae86-3596a15f2455" providerId="AD" clId="Web-{54B0EDD8-8CDE-41D8-91FE-4BC8653B1BFC}"/>
    <pc:docChg chg="modSld">
      <pc:chgData name="Steffen Dahl" userId="S::s.dahl@cum-ratione.org::e8d4a580-67b2-4db4-ae86-3596a15f2455" providerId="AD" clId="Web-{54B0EDD8-8CDE-41D8-91FE-4BC8653B1BFC}" dt="2021-06-28T07:53:30.986" v="2" actId="1076"/>
      <pc:docMkLst>
        <pc:docMk/>
      </pc:docMkLst>
      <pc:sldChg chg="modSp">
        <pc:chgData name="Steffen Dahl" userId="S::s.dahl@cum-ratione.org::e8d4a580-67b2-4db4-ae86-3596a15f2455" providerId="AD" clId="Web-{54B0EDD8-8CDE-41D8-91FE-4BC8653B1BFC}" dt="2021-06-28T07:53:30.986" v="2" actId="1076"/>
        <pc:sldMkLst>
          <pc:docMk/>
          <pc:sldMk cId="1677239601" sldId="294"/>
        </pc:sldMkLst>
        <pc:spChg chg="mod">
          <ac:chgData name="Steffen Dahl" userId="S::s.dahl@cum-ratione.org::e8d4a580-67b2-4db4-ae86-3596a15f2455" providerId="AD" clId="Web-{54B0EDD8-8CDE-41D8-91FE-4BC8653B1BFC}" dt="2021-06-28T07:53:30.986" v="2" actId="1076"/>
          <ac:spMkLst>
            <pc:docMk/>
            <pc:sldMk cId="1677239601" sldId="294"/>
            <ac:spMk id="15" creationId="{2471845F-CCFB-4A30-B797-83619BD54189}"/>
          </ac:spMkLst>
        </pc:spChg>
        <pc:spChg chg="mod">
          <ac:chgData name="Steffen Dahl" userId="S::s.dahl@cum-ratione.org::e8d4a580-67b2-4db4-ae86-3596a15f2455" providerId="AD" clId="Web-{54B0EDD8-8CDE-41D8-91FE-4BC8653B1BFC}" dt="2021-06-28T07:53:23.173" v="1" actId="1076"/>
          <ac:spMkLst>
            <pc:docMk/>
            <pc:sldMk cId="1677239601" sldId="294"/>
            <ac:spMk id="20" creationId="{0D540F08-2965-4CEF-8DB0-E32EAEA759C4}"/>
          </ac:spMkLst>
        </pc:spChg>
      </pc:sldChg>
    </pc:docChg>
  </pc:docChgLst>
  <pc:docChgLst>
    <pc:chgData name="Lara Schröder" userId="S::l.schroeder@cum-ratione.org::e737f9d7-2ced-4e6d-87dc-d6c771638f9d" providerId="AD" clId="Web-{AD42429B-953E-4164-A04D-01C16D4333DD}"/>
    <pc:docChg chg="modSld">
      <pc:chgData name="Lara Schröder" userId="S::l.schroeder@cum-ratione.org::e737f9d7-2ced-4e6d-87dc-d6c771638f9d" providerId="AD" clId="Web-{AD42429B-953E-4164-A04D-01C16D4333DD}" dt="2021-10-15T06:00:19.048" v="178" actId="20577"/>
      <pc:docMkLst>
        <pc:docMk/>
      </pc:docMkLst>
      <pc:sldChg chg="modSp">
        <pc:chgData name="Lara Schröder" userId="S::l.schroeder@cum-ratione.org::e737f9d7-2ced-4e6d-87dc-d6c771638f9d" providerId="AD" clId="Web-{AD42429B-953E-4164-A04D-01C16D4333DD}" dt="2021-10-15T06:00:19.048" v="178" actId="20577"/>
        <pc:sldMkLst>
          <pc:docMk/>
          <pc:sldMk cId="2710395420" sldId="309"/>
        </pc:sldMkLst>
        <pc:spChg chg="mod">
          <ac:chgData name="Lara Schröder" userId="S::l.schroeder@cum-ratione.org::e737f9d7-2ced-4e6d-87dc-d6c771638f9d" providerId="AD" clId="Web-{AD42429B-953E-4164-A04D-01C16D4333DD}" dt="2021-10-15T06:00:19.048" v="178" actId="20577"/>
          <ac:spMkLst>
            <pc:docMk/>
            <pc:sldMk cId="2710395420" sldId="309"/>
            <ac:spMk id="6" creationId="{B8410094-F7F7-403D-AED5-762ADABBB47D}"/>
          </ac:spMkLst>
        </pc:spChg>
      </pc:sldChg>
    </pc:docChg>
  </pc:docChgLst>
  <pc:docChgLst>
    <pc:chgData name="Lara Schröder" userId="S::l.schroeder@cum-ratione.org::e737f9d7-2ced-4e6d-87dc-d6c771638f9d" providerId="AD" clId="Web-{2E9DB31B-C031-4A18-9AA5-695E89F025D4}"/>
    <pc:docChg chg="addSld modSld">
      <pc:chgData name="Lara Schröder" userId="S::l.schroeder@cum-ratione.org::e737f9d7-2ced-4e6d-87dc-d6c771638f9d" providerId="AD" clId="Web-{2E9DB31B-C031-4A18-9AA5-695E89F025D4}" dt="2021-10-15T05:55:40.010" v="393" actId="20577"/>
      <pc:docMkLst>
        <pc:docMk/>
      </pc:docMkLst>
      <pc:sldChg chg="modSp">
        <pc:chgData name="Lara Schröder" userId="S::l.schroeder@cum-ratione.org::e737f9d7-2ced-4e6d-87dc-d6c771638f9d" providerId="AD" clId="Web-{2E9DB31B-C031-4A18-9AA5-695E89F025D4}" dt="2021-10-15T05:53:40.210" v="372" actId="20577"/>
        <pc:sldMkLst>
          <pc:docMk/>
          <pc:sldMk cId="2106129661" sldId="299"/>
        </pc:sldMkLst>
        <pc:spChg chg="mod">
          <ac:chgData name="Lara Schröder" userId="S::l.schroeder@cum-ratione.org::e737f9d7-2ced-4e6d-87dc-d6c771638f9d" providerId="AD" clId="Web-{2E9DB31B-C031-4A18-9AA5-695E89F025D4}" dt="2021-10-15T05:53:40.210" v="372" actId="20577"/>
          <ac:spMkLst>
            <pc:docMk/>
            <pc:sldMk cId="2106129661" sldId="299"/>
            <ac:spMk id="17" creationId="{00000000-0000-0000-0000-000000000000}"/>
          </ac:spMkLst>
        </pc:spChg>
        <pc:spChg chg="mod">
          <ac:chgData name="Lara Schröder" userId="S::l.schroeder@cum-ratione.org::e737f9d7-2ced-4e6d-87dc-d6c771638f9d" providerId="AD" clId="Web-{2E9DB31B-C031-4A18-9AA5-695E89F025D4}" dt="2021-10-15T05:53:33.820" v="370" actId="20577"/>
          <ac:spMkLst>
            <pc:docMk/>
            <pc:sldMk cId="2106129661" sldId="299"/>
            <ac:spMk id="22" creationId="{00000000-0000-0000-0000-000000000000}"/>
          </ac:spMkLst>
        </pc:spChg>
        <pc:spChg chg="mod">
          <ac:chgData name="Lara Schröder" userId="S::l.schroeder@cum-ratione.org::e737f9d7-2ced-4e6d-87dc-d6c771638f9d" providerId="AD" clId="Web-{2E9DB31B-C031-4A18-9AA5-695E89F025D4}" dt="2021-10-15T05:53:37.726" v="371" actId="20577"/>
          <ac:spMkLst>
            <pc:docMk/>
            <pc:sldMk cId="2106129661" sldId="299"/>
            <ac:spMk id="24" creationId="{00000000-0000-0000-0000-000000000000}"/>
          </ac:spMkLst>
        </pc:spChg>
      </pc:sldChg>
      <pc:sldChg chg="modSp">
        <pc:chgData name="Lara Schröder" userId="S::l.schroeder@cum-ratione.org::e737f9d7-2ced-4e6d-87dc-d6c771638f9d" providerId="AD" clId="Web-{2E9DB31B-C031-4A18-9AA5-695E89F025D4}" dt="2021-10-15T05:53:30.366" v="369" actId="20577"/>
        <pc:sldMkLst>
          <pc:docMk/>
          <pc:sldMk cId="2385045620" sldId="302"/>
        </pc:sldMkLst>
        <pc:spChg chg="mod">
          <ac:chgData name="Lara Schröder" userId="S::l.schroeder@cum-ratione.org::e737f9d7-2ced-4e6d-87dc-d6c771638f9d" providerId="AD" clId="Web-{2E9DB31B-C031-4A18-9AA5-695E89F025D4}" dt="2021-10-15T05:53:30.366" v="369" actId="20577"/>
          <ac:spMkLst>
            <pc:docMk/>
            <pc:sldMk cId="2385045620" sldId="302"/>
            <ac:spMk id="3" creationId="{00000000-0000-0000-0000-000000000000}"/>
          </ac:spMkLst>
        </pc:spChg>
      </pc:sldChg>
      <pc:sldChg chg="modSp">
        <pc:chgData name="Lara Schröder" userId="S::l.schroeder@cum-ratione.org::e737f9d7-2ced-4e6d-87dc-d6c771638f9d" providerId="AD" clId="Web-{2E9DB31B-C031-4A18-9AA5-695E89F025D4}" dt="2021-10-15T05:47:03.794" v="155" actId="20577"/>
        <pc:sldMkLst>
          <pc:docMk/>
          <pc:sldMk cId="3900135249" sldId="308"/>
        </pc:sldMkLst>
        <pc:spChg chg="mod">
          <ac:chgData name="Lara Schröder" userId="S::l.schroeder@cum-ratione.org::e737f9d7-2ced-4e6d-87dc-d6c771638f9d" providerId="AD" clId="Web-{2E9DB31B-C031-4A18-9AA5-695E89F025D4}" dt="2021-10-15T05:47:03.794" v="155" actId="20577"/>
          <ac:spMkLst>
            <pc:docMk/>
            <pc:sldMk cId="3900135249" sldId="308"/>
            <ac:spMk id="6" creationId="{77CC7617-9E21-41BF-B84F-9955F33E8ECF}"/>
          </ac:spMkLst>
        </pc:spChg>
      </pc:sldChg>
      <pc:sldChg chg="addSp modSp new">
        <pc:chgData name="Lara Schröder" userId="S::l.schroeder@cum-ratione.org::e737f9d7-2ced-4e6d-87dc-d6c771638f9d" providerId="AD" clId="Web-{2E9DB31B-C031-4A18-9AA5-695E89F025D4}" dt="2021-10-15T05:55:40.010" v="393" actId="20577"/>
        <pc:sldMkLst>
          <pc:docMk/>
          <pc:sldMk cId="2710395420" sldId="309"/>
        </pc:sldMkLst>
        <pc:spChg chg="mod">
          <ac:chgData name="Lara Schröder" userId="S::l.schroeder@cum-ratione.org::e737f9d7-2ced-4e6d-87dc-d6c771638f9d" providerId="AD" clId="Web-{2E9DB31B-C031-4A18-9AA5-695E89F025D4}" dt="2021-10-15T05:47:30.029" v="166" actId="20577"/>
          <ac:spMkLst>
            <pc:docMk/>
            <pc:sldMk cId="2710395420" sldId="309"/>
            <ac:spMk id="3" creationId="{060480AE-C92D-4AEE-8074-208C7C219538}"/>
          </ac:spMkLst>
        </pc:spChg>
        <pc:spChg chg="add mod">
          <ac:chgData name="Lara Schröder" userId="S::l.schroeder@cum-ratione.org::e737f9d7-2ced-4e6d-87dc-d6c771638f9d" providerId="AD" clId="Web-{2E9DB31B-C031-4A18-9AA5-695E89F025D4}" dt="2021-10-15T05:55:40.010" v="393" actId="20577"/>
          <ac:spMkLst>
            <pc:docMk/>
            <pc:sldMk cId="2710395420" sldId="309"/>
            <ac:spMk id="6" creationId="{B8410094-F7F7-403D-AED5-762ADABBB47D}"/>
          </ac:spMkLst>
        </pc:spChg>
      </pc:sldChg>
    </pc:docChg>
  </pc:docChgLst>
  <pc:docChgLst>
    <pc:chgData name="Lara Schröder" userId="S::l.schroeder@cum-ratione.org::e737f9d7-2ced-4e6d-87dc-d6c771638f9d" providerId="AD" clId="Web-{6A25968A-8CD3-48A8-982E-D33DB6AE66AF}"/>
    <pc:docChg chg="addSld modSld">
      <pc:chgData name="Lara Schröder" userId="S::l.schroeder@cum-ratione.org::e737f9d7-2ced-4e6d-87dc-d6c771638f9d" providerId="AD" clId="Web-{6A25968A-8CD3-48A8-982E-D33DB6AE66AF}" dt="2021-10-15T05:25:48.872" v="1506" actId="20577"/>
      <pc:docMkLst>
        <pc:docMk/>
      </pc:docMkLst>
      <pc:sldChg chg="addSp delSp modSp">
        <pc:chgData name="Lara Schröder" userId="S::l.schroeder@cum-ratione.org::e737f9d7-2ced-4e6d-87dc-d6c771638f9d" providerId="AD" clId="Web-{6A25968A-8CD3-48A8-982E-D33DB6AE66AF}" dt="2021-10-15T04:56:23.910" v="720"/>
        <pc:sldMkLst>
          <pc:docMk/>
          <pc:sldMk cId="2289838004" sldId="290"/>
        </pc:sldMkLst>
        <pc:spChg chg="ord">
          <ac:chgData name="Lara Schröder" userId="S::l.schroeder@cum-ratione.org::e737f9d7-2ced-4e6d-87dc-d6c771638f9d" providerId="AD" clId="Web-{6A25968A-8CD3-48A8-982E-D33DB6AE66AF}" dt="2021-10-15T04:56:23.910" v="720"/>
          <ac:spMkLst>
            <pc:docMk/>
            <pc:sldMk cId="2289838004" sldId="290"/>
            <ac:spMk id="22" creationId="{ED2CA482-54AC-47CD-A686-64DE842417E1}"/>
          </ac:spMkLst>
        </pc:spChg>
        <pc:picChg chg="del">
          <ac:chgData name="Lara Schröder" userId="S::l.schroeder@cum-ratione.org::e737f9d7-2ced-4e6d-87dc-d6c771638f9d" providerId="AD" clId="Web-{6A25968A-8CD3-48A8-982E-D33DB6AE66AF}" dt="2021-10-15T04:56:00.128" v="715"/>
          <ac:picMkLst>
            <pc:docMk/>
            <pc:sldMk cId="2289838004" sldId="290"/>
            <ac:picMk id="2" creationId="{00000000-0000-0000-0000-000000000000}"/>
          </ac:picMkLst>
        </pc:picChg>
        <pc:picChg chg="add mod">
          <ac:chgData name="Lara Schröder" userId="S::l.schroeder@cum-ratione.org::e737f9d7-2ced-4e6d-87dc-d6c771638f9d" providerId="AD" clId="Web-{6A25968A-8CD3-48A8-982E-D33DB6AE66AF}" dt="2021-10-15T04:56:19.613" v="719" actId="1076"/>
          <ac:picMkLst>
            <pc:docMk/>
            <pc:sldMk cId="2289838004" sldId="290"/>
            <ac:picMk id="3" creationId="{28531C4E-3F37-4F77-9A60-8863A2C9A478}"/>
          </ac:picMkLst>
        </pc:picChg>
      </pc:sldChg>
      <pc:sldChg chg="modSp">
        <pc:chgData name="Lara Schröder" userId="S::l.schroeder@cum-ratione.org::e737f9d7-2ced-4e6d-87dc-d6c771638f9d" providerId="AD" clId="Web-{6A25968A-8CD3-48A8-982E-D33DB6AE66AF}" dt="2021-10-15T05:23:10.337" v="1464" actId="20577"/>
        <pc:sldMkLst>
          <pc:docMk/>
          <pc:sldMk cId="586171104" sldId="301"/>
        </pc:sldMkLst>
        <pc:spChg chg="mod">
          <ac:chgData name="Lara Schröder" userId="S::l.schroeder@cum-ratione.org::e737f9d7-2ced-4e6d-87dc-d6c771638f9d" providerId="AD" clId="Web-{6A25968A-8CD3-48A8-982E-D33DB6AE66AF}" dt="2021-10-15T05:23:10.337" v="1464" actId="20577"/>
          <ac:spMkLst>
            <pc:docMk/>
            <pc:sldMk cId="586171104" sldId="301"/>
            <ac:spMk id="3" creationId="{00000000-0000-0000-0000-000000000000}"/>
          </ac:spMkLst>
        </pc:spChg>
      </pc:sldChg>
      <pc:sldChg chg="modSp">
        <pc:chgData name="Lara Schröder" userId="S::l.schroeder@cum-ratione.org::e737f9d7-2ced-4e6d-87dc-d6c771638f9d" providerId="AD" clId="Web-{6A25968A-8CD3-48A8-982E-D33DB6AE66AF}" dt="2021-10-15T04:25:23.832" v="12" actId="20577"/>
        <pc:sldMkLst>
          <pc:docMk/>
          <pc:sldMk cId="3818901576" sldId="303"/>
        </pc:sldMkLst>
        <pc:spChg chg="mod">
          <ac:chgData name="Lara Schröder" userId="S::l.schroeder@cum-ratione.org::e737f9d7-2ced-4e6d-87dc-d6c771638f9d" providerId="AD" clId="Web-{6A25968A-8CD3-48A8-982E-D33DB6AE66AF}" dt="2021-10-15T04:25:23.832" v="12" actId="20577"/>
          <ac:spMkLst>
            <pc:docMk/>
            <pc:sldMk cId="3818901576" sldId="303"/>
            <ac:spMk id="5" creationId="{00000000-0000-0000-0000-000000000000}"/>
          </ac:spMkLst>
        </pc:spChg>
      </pc:sldChg>
      <pc:sldChg chg="addSp delSp modSp new mod modShow">
        <pc:chgData name="Lara Schröder" userId="S::l.schroeder@cum-ratione.org::e737f9d7-2ced-4e6d-87dc-d6c771638f9d" providerId="AD" clId="Web-{6A25968A-8CD3-48A8-982E-D33DB6AE66AF}" dt="2021-10-15T04:52:20.370" v="691" actId="20577"/>
        <pc:sldMkLst>
          <pc:docMk/>
          <pc:sldMk cId="1224301412" sldId="304"/>
        </pc:sldMkLst>
        <pc:spChg chg="mod">
          <ac:chgData name="Lara Schröder" userId="S::l.schroeder@cum-ratione.org::e737f9d7-2ced-4e6d-87dc-d6c771638f9d" providerId="AD" clId="Web-{6A25968A-8CD3-48A8-982E-D33DB6AE66AF}" dt="2021-10-15T04:25:53.551" v="29" actId="20577"/>
          <ac:spMkLst>
            <pc:docMk/>
            <pc:sldMk cId="1224301412" sldId="304"/>
            <ac:spMk id="3" creationId="{E4302077-2806-4BA4-AEAE-ADB0E826A78F}"/>
          </ac:spMkLst>
        </pc:spChg>
        <pc:spChg chg="add del">
          <ac:chgData name="Lara Schröder" userId="S::l.schroeder@cum-ratione.org::e737f9d7-2ced-4e6d-87dc-d6c771638f9d" providerId="AD" clId="Web-{6A25968A-8CD3-48A8-982E-D33DB6AE66AF}" dt="2021-10-15T04:26:08.020" v="33"/>
          <ac:spMkLst>
            <pc:docMk/>
            <pc:sldMk cId="1224301412" sldId="304"/>
            <ac:spMk id="5" creationId="{5D4E9068-5D06-4E6F-A272-EA6B56CAE1EF}"/>
          </ac:spMkLst>
        </pc:spChg>
        <pc:spChg chg="add mod">
          <ac:chgData name="Lara Schröder" userId="S::l.schroeder@cum-ratione.org::e737f9d7-2ced-4e6d-87dc-d6c771638f9d" providerId="AD" clId="Web-{6A25968A-8CD3-48A8-982E-D33DB6AE66AF}" dt="2021-10-15T04:49:15.631" v="635" actId="20577"/>
          <ac:spMkLst>
            <pc:docMk/>
            <pc:sldMk cId="1224301412" sldId="304"/>
            <ac:spMk id="6" creationId="{AE3D5ABF-2BDD-4A69-8FD5-58F546B560A6}"/>
          </ac:spMkLst>
        </pc:spChg>
        <pc:spChg chg="add mod">
          <ac:chgData name="Lara Schröder" userId="S::l.schroeder@cum-ratione.org::e737f9d7-2ced-4e6d-87dc-d6c771638f9d" providerId="AD" clId="Web-{6A25968A-8CD3-48A8-982E-D33DB6AE66AF}" dt="2021-10-15T04:52:20.370" v="691" actId="20577"/>
          <ac:spMkLst>
            <pc:docMk/>
            <pc:sldMk cId="1224301412" sldId="304"/>
            <ac:spMk id="7" creationId="{05EB756F-3472-440B-9637-DAD0B8B48E51}"/>
          </ac:spMkLst>
        </pc:spChg>
        <pc:spChg chg="add del">
          <ac:chgData name="Lara Schröder" userId="S::l.schroeder@cum-ratione.org::e737f9d7-2ced-4e6d-87dc-d6c771638f9d" providerId="AD" clId="Web-{6A25968A-8CD3-48A8-982E-D33DB6AE66AF}" dt="2021-10-15T04:26:09.067" v="34"/>
          <ac:spMkLst>
            <pc:docMk/>
            <pc:sldMk cId="1224301412" sldId="304"/>
            <ac:spMk id="8" creationId="{A3EFA7D3-E434-4E02-93A5-5834841BF432}"/>
          </ac:spMkLst>
        </pc:spChg>
      </pc:sldChg>
      <pc:sldChg chg="addSp modSp new mod modShow">
        <pc:chgData name="Lara Schröder" userId="S::l.schroeder@cum-ratione.org::e737f9d7-2ced-4e6d-87dc-d6c771638f9d" providerId="AD" clId="Web-{6A25968A-8CD3-48A8-982E-D33DB6AE66AF}" dt="2021-10-15T05:04:28.812" v="1005"/>
        <pc:sldMkLst>
          <pc:docMk/>
          <pc:sldMk cId="2008415294" sldId="305"/>
        </pc:sldMkLst>
        <pc:spChg chg="mod">
          <ac:chgData name="Lara Schröder" userId="S::l.schroeder@cum-ratione.org::e737f9d7-2ced-4e6d-87dc-d6c771638f9d" providerId="AD" clId="Web-{6A25968A-8CD3-48A8-982E-D33DB6AE66AF}" dt="2021-10-15T04:47:27.926" v="527" actId="20577"/>
          <ac:spMkLst>
            <pc:docMk/>
            <pc:sldMk cId="2008415294" sldId="305"/>
            <ac:spMk id="3" creationId="{2BDF35A6-AB90-46C2-A942-703A83695A73}"/>
          </ac:spMkLst>
        </pc:spChg>
        <pc:spChg chg="add mod">
          <ac:chgData name="Lara Schröder" userId="S::l.schroeder@cum-ratione.org::e737f9d7-2ced-4e6d-87dc-d6c771638f9d" providerId="AD" clId="Web-{6A25968A-8CD3-48A8-982E-D33DB6AE66AF}" dt="2021-10-15T05:04:25.686" v="1004" actId="20577"/>
          <ac:spMkLst>
            <pc:docMk/>
            <pc:sldMk cId="2008415294" sldId="305"/>
            <ac:spMk id="6" creationId="{E20A9B37-D658-44BD-AF2B-A0F715BDBBF7}"/>
          </ac:spMkLst>
        </pc:spChg>
      </pc:sldChg>
      <pc:sldChg chg="addSp modSp new mod modShow">
        <pc:chgData name="Lara Schröder" userId="S::l.schroeder@cum-ratione.org::e737f9d7-2ced-4e6d-87dc-d6c771638f9d" providerId="AD" clId="Web-{6A25968A-8CD3-48A8-982E-D33DB6AE66AF}" dt="2021-10-15T05:19:16.206" v="1354"/>
        <pc:sldMkLst>
          <pc:docMk/>
          <pc:sldMk cId="2899730824" sldId="306"/>
        </pc:sldMkLst>
        <pc:spChg chg="mod">
          <ac:chgData name="Lara Schröder" userId="S::l.schroeder@cum-ratione.org::e737f9d7-2ced-4e6d-87dc-d6c771638f9d" providerId="AD" clId="Web-{6A25968A-8CD3-48A8-982E-D33DB6AE66AF}" dt="2021-10-15T05:04:55.422" v="1021" actId="20577"/>
          <ac:spMkLst>
            <pc:docMk/>
            <pc:sldMk cId="2899730824" sldId="306"/>
            <ac:spMk id="3" creationId="{FB760EDC-6F3C-4F00-8C68-7AC5B5A48A94}"/>
          </ac:spMkLst>
        </pc:spChg>
        <pc:spChg chg="add mod">
          <ac:chgData name="Lara Schröder" userId="S::l.schroeder@cum-ratione.org::e737f9d7-2ced-4e6d-87dc-d6c771638f9d" providerId="AD" clId="Web-{6A25968A-8CD3-48A8-982E-D33DB6AE66AF}" dt="2021-10-15T05:19:12.066" v="1353" actId="20577"/>
          <ac:spMkLst>
            <pc:docMk/>
            <pc:sldMk cId="2899730824" sldId="306"/>
            <ac:spMk id="6" creationId="{782B4C83-8D02-4E47-A99F-80111258841B}"/>
          </ac:spMkLst>
        </pc:spChg>
      </pc:sldChg>
      <pc:sldChg chg="addSp modSp new">
        <pc:chgData name="Lara Schröder" userId="S::l.schroeder@cum-ratione.org::e737f9d7-2ced-4e6d-87dc-d6c771638f9d" providerId="AD" clId="Web-{6A25968A-8CD3-48A8-982E-D33DB6AE66AF}" dt="2021-10-15T05:25:48.872" v="1506" actId="20577"/>
        <pc:sldMkLst>
          <pc:docMk/>
          <pc:sldMk cId="3586921723" sldId="307"/>
        </pc:sldMkLst>
        <pc:spChg chg="mod">
          <ac:chgData name="Lara Schröder" userId="S::l.schroeder@cum-ratione.org::e737f9d7-2ced-4e6d-87dc-d6c771638f9d" providerId="AD" clId="Web-{6A25968A-8CD3-48A8-982E-D33DB6AE66AF}" dt="2021-10-15T05:19:55.473" v="1368" actId="20577"/>
          <ac:spMkLst>
            <pc:docMk/>
            <pc:sldMk cId="3586921723" sldId="307"/>
            <ac:spMk id="3" creationId="{4F1024E5-908E-40B8-BF28-46AA5AE6F8F4}"/>
          </ac:spMkLst>
        </pc:spChg>
        <pc:spChg chg="add mod">
          <ac:chgData name="Lara Schröder" userId="S::l.schroeder@cum-ratione.org::e737f9d7-2ced-4e6d-87dc-d6c771638f9d" providerId="AD" clId="Web-{6A25968A-8CD3-48A8-982E-D33DB6AE66AF}" dt="2021-10-15T05:25:48.872" v="1506" actId="20577"/>
          <ac:spMkLst>
            <pc:docMk/>
            <pc:sldMk cId="3586921723" sldId="307"/>
            <ac:spMk id="6" creationId="{E3F305E8-DDC7-4E90-9103-8264205B2336}"/>
          </ac:spMkLst>
        </pc:spChg>
      </pc:sldChg>
    </pc:docChg>
  </pc:docChgLst>
  <pc:docChgLst>
    <pc:chgData name="Steffen Dahl" userId="S::s.dahl@cum-ratione.org::e8d4a580-67b2-4db4-ae86-3596a15f2455" providerId="AD" clId="Web-{7B7F1932-15E1-4EF7-A5E3-32FFA573FFFB}"/>
    <pc:docChg chg="modSld">
      <pc:chgData name="Steffen Dahl" userId="S::s.dahl@cum-ratione.org::e8d4a580-67b2-4db4-ae86-3596a15f2455" providerId="AD" clId="Web-{7B7F1932-15E1-4EF7-A5E3-32FFA573FFFB}" dt="2021-06-25T08:21:55.774" v="215" actId="14100"/>
      <pc:docMkLst>
        <pc:docMk/>
      </pc:docMkLst>
      <pc:sldChg chg="addSp delSp modSp">
        <pc:chgData name="Steffen Dahl" userId="S::s.dahl@cum-ratione.org::e8d4a580-67b2-4db4-ae86-3596a15f2455" providerId="AD" clId="Web-{7B7F1932-15E1-4EF7-A5E3-32FFA573FFFB}" dt="2021-06-25T08:21:55.774" v="215" actId="14100"/>
        <pc:sldMkLst>
          <pc:docMk/>
          <pc:sldMk cId="1243202018" sldId="279"/>
        </pc:sldMkLst>
        <pc:spChg chg="add del mod">
          <ac:chgData name="Steffen Dahl" userId="S::s.dahl@cum-ratione.org::e8d4a580-67b2-4db4-ae86-3596a15f2455" providerId="AD" clId="Web-{7B7F1932-15E1-4EF7-A5E3-32FFA573FFFB}" dt="2021-06-25T08:21:30.399" v="213" actId="1076"/>
          <ac:spMkLst>
            <pc:docMk/>
            <pc:sldMk cId="1243202018" sldId="279"/>
            <ac:spMk id="4" creationId="{00000000-0000-0000-0000-000000000000}"/>
          </ac:spMkLst>
        </pc:spChg>
        <pc:spChg chg="mod">
          <ac:chgData name="Steffen Dahl" userId="S::s.dahl@cum-ratione.org::e8d4a580-67b2-4db4-ae86-3596a15f2455" providerId="AD" clId="Web-{7B7F1932-15E1-4EF7-A5E3-32FFA573FFFB}" dt="2021-06-25T08:21:34.446" v="214" actId="1076"/>
          <ac:spMkLst>
            <pc:docMk/>
            <pc:sldMk cId="1243202018" sldId="279"/>
            <ac:spMk id="8" creationId="{00000000-0000-0000-0000-000000000000}"/>
          </ac:spMkLst>
        </pc:spChg>
        <pc:picChg chg="mod">
          <ac:chgData name="Steffen Dahl" userId="S::s.dahl@cum-ratione.org::e8d4a580-67b2-4db4-ae86-3596a15f2455" providerId="AD" clId="Web-{7B7F1932-15E1-4EF7-A5E3-32FFA573FFFB}" dt="2021-06-25T08:21:13.727" v="210" actId="1076"/>
          <ac:picMkLst>
            <pc:docMk/>
            <pc:sldMk cId="1243202018" sldId="279"/>
            <ac:picMk id="3" creationId="{00000000-0000-0000-0000-000000000000}"/>
          </ac:picMkLst>
        </pc:picChg>
        <pc:picChg chg="mod">
          <ac:chgData name="Steffen Dahl" userId="S::s.dahl@cum-ratione.org::e8d4a580-67b2-4db4-ae86-3596a15f2455" providerId="AD" clId="Web-{7B7F1932-15E1-4EF7-A5E3-32FFA573FFFB}" dt="2021-06-25T08:21:55.774" v="215" actId="14100"/>
          <ac:picMkLst>
            <pc:docMk/>
            <pc:sldMk cId="1243202018" sldId="279"/>
            <ac:picMk id="11" creationId="{00000000-0000-0000-0000-000000000000}"/>
          </ac:picMkLst>
        </pc:picChg>
      </pc:sldChg>
      <pc:sldChg chg="addSp modSp">
        <pc:chgData name="Steffen Dahl" userId="S::s.dahl@cum-ratione.org::e8d4a580-67b2-4db4-ae86-3596a15f2455" providerId="AD" clId="Web-{7B7F1932-15E1-4EF7-A5E3-32FFA573FFFB}" dt="2021-06-25T08:05:21.300" v="32" actId="14100"/>
        <pc:sldMkLst>
          <pc:docMk/>
          <pc:sldMk cId="1943273851" sldId="297"/>
        </pc:sldMkLst>
        <pc:spChg chg="add mod">
          <ac:chgData name="Steffen Dahl" userId="S::s.dahl@cum-ratione.org::e8d4a580-67b2-4db4-ae86-3596a15f2455" providerId="AD" clId="Web-{7B7F1932-15E1-4EF7-A5E3-32FFA573FFFB}" dt="2021-06-25T08:03:27.860" v="6" actId="14100"/>
          <ac:spMkLst>
            <pc:docMk/>
            <pc:sldMk cId="1943273851" sldId="297"/>
            <ac:spMk id="4" creationId="{20FBD821-CD57-4A35-97C3-F88B11CB78C8}"/>
          </ac:spMkLst>
        </pc:spChg>
        <pc:spChg chg="mod">
          <ac:chgData name="Steffen Dahl" userId="S::s.dahl@cum-ratione.org::e8d4a580-67b2-4db4-ae86-3596a15f2455" providerId="AD" clId="Web-{7B7F1932-15E1-4EF7-A5E3-32FFA573FFFB}" dt="2021-06-25T08:03:20.172" v="5" actId="1076"/>
          <ac:spMkLst>
            <pc:docMk/>
            <pc:sldMk cId="1943273851" sldId="297"/>
            <ac:spMk id="11" creationId="{00000000-0000-0000-0000-000000000000}"/>
          </ac:spMkLst>
        </pc:spChg>
        <pc:spChg chg="add mod">
          <ac:chgData name="Steffen Dahl" userId="S::s.dahl@cum-ratione.org::e8d4a580-67b2-4db4-ae86-3596a15f2455" providerId="AD" clId="Web-{7B7F1932-15E1-4EF7-A5E3-32FFA573FFFB}" dt="2021-06-25T08:04:09.923" v="17" actId="14100"/>
          <ac:spMkLst>
            <pc:docMk/>
            <pc:sldMk cId="1943273851" sldId="297"/>
            <ac:spMk id="13" creationId="{C247E1EA-ADDB-41E5-A187-7CEF27366D68}"/>
          </ac:spMkLst>
        </pc:spChg>
        <pc:spChg chg="add mod">
          <ac:chgData name="Steffen Dahl" userId="S::s.dahl@cum-ratione.org::e8d4a580-67b2-4db4-ae86-3596a15f2455" providerId="AD" clId="Web-{7B7F1932-15E1-4EF7-A5E3-32FFA573FFFB}" dt="2021-06-25T08:05:00.393" v="27" actId="14100"/>
          <ac:spMkLst>
            <pc:docMk/>
            <pc:sldMk cId="1943273851" sldId="297"/>
            <ac:spMk id="14" creationId="{4DDEE73E-E675-4632-95BC-A6716E7FB4B9}"/>
          </ac:spMkLst>
        </pc:spChg>
        <pc:spChg chg="add mod">
          <ac:chgData name="Steffen Dahl" userId="S::s.dahl@cum-ratione.org::e8d4a580-67b2-4db4-ae86-3596a15f2455" providerId="AD" clId="Web-{7B7F1932-15E1-4EF7-A5E3-32FFA573FFFB}" dt="2021-06-25T08:05:21.300" v="32" actId="14100"/>
          <ac:spMkLst>
            <pc:docMk/>
            <pc:sldMk cId="1943273851" sldId="297"/>
            <ac:spMk id="15" creationId="{34338687-A787-48C6-A5CC-C966EC347BEC}"/>
          </ac:spMkLst>
        </pc:spChg>
      </pc:sldChg>
      <pc:sldChg chg="addSp delSp modSp">
        <pc:chgData name="Steffen Dahl" userId="S::s.dahl@cum-ratione.org::e8d4a580-67b2-4db4-ae86-3596a15f2455" providerId="AD" clId="Web-{7B7F1932-15E1-4EF7-A5E3-32FFA573FFFB}" dt="2021-06-25T08:14:35.155" v="138" actId="1076"/>
        <pc:sldMkLst>
          <pc:docMk/>
          <pc:sldMk cId="2277578143" sldId="298"/>
        </pc:sldMkLst>
        <pc:spChg chg="mod">
          <ac:chgData name="Steffen Dahl" userId="S::s.dahl@cum-ratione.org::e8d4a580-67b2-4db4-ae86-3596a15f2455" providerId="AD" clId="Web-{7B7F1932-15E1-4EF7-A5E3-32FFA573FFFB}" dt="2021-06-25T08:13:40.639" v="125" actId="1076"/>
          <ac:spMkLst>
            <pc:docMk/>
            <pc:sldMk cId="2277578143" sldId="298"/>
            <ac:spMk id="3" creationId="{00000000-0000-0000-0000-000000000000}"/>
          </ac:spMkLst>
        </pc:spChg>
        <pc:picChg chg="add mod">
          <ac:chgData name="Steffen Dahl" userId="S::s.dahl@cum-ratione.org::e8d4a580-67b2-4db4-ae86-3596a15f2455" providerId="AD" clId="Web-{7B7F1932-15E1-4EF7-A5E3-32FFA573FFFB}" dt="2021-06-25T08:13:50.201" v="128" actId="1076"/>
          <ac:picMkLst>
            <pc:docMk/>
            <pc:sldMk cId="2277578143" sldId="298"/>
            <ac:picMk id="2" creationId="{84763994-3441-4B05-AC06-6AB90C2D5A38}"/>
          </ac:picMkLst>
        </pc:picChg>
        <pc:picChg chg="add mod">
          <ac:chgData name="Steffen Dahl" userId="S::s.dahl@cum-ratione.org::e8d4a580-67b2-4db4-ae86-3596a15f2455" providerId="AD" clId="Web-{7B7F1932-15E1-4EF7-A5E3-32FFA573FFFB}" dt="2021-06-25T08:14:35.155" v="138" actId="1076"/>
          <ac:picMkLst>
            <pc:docMk/>
            <pc:sldMk cId="2277578143" sldId="298"/>
            <ac:picMk id="4" creationId="{4E243805-992A-4619-8C25-E0B6F2A771E8}"/>
          </ac:picMkLst>
        </pc:picChg>
        <pc:picChg chg="add mod">
          <ac:chgData name="Steffen Dahl" userId="S::s.dahl@cum-ratione.org::e8d4a580-67b2-4db4-ae86-3596a15f2455" providerId="AD" clId="Web-{7B7F1932-15E1-4EF7-A5E3-32FFA573FFFB}" dt="2021-06-25T08:14:19.889" v="134" actId="1076"/>
          <ac:picMkLst>
            <pc:docMk/>
            <pc:sldMk cId="2277578143" sldId="298"/>
            <ac:picMk id="8" creationId="{246F9D4C-5A33-44DE-A600-9C3F433432A6}"/>
          </ac:picMkLst>
        </pc:picChg>
        <pc:picChg chg="add mod">
          <ac:chgData name="Steffen Dahl" userId="S::s.dahl@cum-ratione.org::e8d4a580-67b2-4db4-ae86-3596a15f2455" providerId="AD" clId="Web-{7B7F1932-15E1-4EF7-A5E3-32FFA573FFFB}" dt="2021-06-25T08:13:55.530" v="130" actId="1076"/>
          <ac:picMkLst>
            <pc:docMk/>
            <pc:sldMk cId="2277578143" sldId="298"/>
            <ac:picMk id="9" creationId="{0BC66A64-E4B2-4E87-B289-BBFB21BC673B}"/>
          </ac:picMkLst>
        </pc:picChg>
        <pc:picChg chg="add mod">
          <ac:chgData name="Steffen Dahl" userId="S::s.dahl@cum-ratione.org::e8d4a580-67b2-4db4-ae86-3596a15f2455" providerId="AD" clId="Web-{7B7F1932-15E1-4EF7-A5E3-32FFA573FFFB}" dt="2021-06-25T08:14:16.046" v="133" actId="1076"/>
          <ac:picMkLst>
            <pc:docMk/>
            <pc:sldMk cId="2277578143" sldId="298"/>
            <ac:picMk id="10" creationId="{D03F3C7F-805A-4C90-B15E-D919B595E864}"/>
          </ac:picMkLst>
        </pc:picChg>
        <pc:picChg chg="add del mod">
          <ac:chgData name="Steffen Dahl" userId="S::s.dahl@cum-ratione.org::e8d4a580-67b2-4db4-ae86-3596a15f2455" providerId="AD" clId="Web-{7B7F1932-15E1-4EF7-A5E3-32FFA573FFFB}" dt="2021-06-25T08:10:23.228" v="54"/>
          <ac:picMkLst>
            <pc:docMk/>
            <pc:sldMk cId="2277578143" sldId="298"/>
            <ac:picMk id="11" creationId="{180D8110-9A3A-4C0A-9B41-16ACFFC80B80}"/>
          </ac:picMkLst>
        </pc:picChg>
        <pc:picChg chg="add mod">
          <ac:chgData name="Steffen Dahl" userId="S::s.dahl@cum-ratione.org::e8d4a580-67b2-4db4-ae86-3596a15f2455" providerId="AD" clId="Web-{7B7F1932-15E1-4EF7-A5E3-32FFA573FFFB}" dt="2021-06-25T08:14:33.780" v="137" actId="1076"/>
          <ac:picMkLst>
            <pc:docMk/>
            <pc:sldMk cId="2277578143" sldId="298"/>
            <ac:picMk id="12" creationId="{6F34478F-FD73-4CE3-AEB0-E11523884871}"/>
          </ac:picMkLst>
        </pc:picChg>
        <pc:picChg chg="add mod">
          <ac:chgData name="Steffen Dahl" userId="S::s.dahl@cum-ratione.org::e8d4a580-67b2-4db4-ae86-3596a15f2455" providerId="AD" clId="Web-{7B7F1932-15E1-4EF7-A5E3-32FFA573FFFB}" dt="2021-06-25T08:13:53.748" v="129" actId="1076"/>
          <ac:picMkLst>
            <pc:docMk/>
            <pc:sldMk cId="2277578143" sldId="298"/>
            <ac:picMk id="13" creationId="{156F0F92-2606-4D75-8466-3B12F067E1C9}"/>
          </ac:picMkLst>
        </pc:picChg>
        <pc:picChg chg="add mod">
          <ac:chgData name="Steffen Dahl" userId="S::s.dahl@cum-ratione.org::e8d4a580-67b2-4db4-ae86-3596a15f2455" providerId="AD" clId="Web-{7B7F1932-15E1-4EF7-A5E3-32FFA573FFFB}" dt="2021-06-25T08:14:27.999" v="136" actId="1076"/>
          <ac:picMkLst>
            <pc:docMk/>
            <pc:sldMk cId="2277578143" sldId="298"/>
            <ac:picMk id="14" creationId="{28BCC4F4-E3FA-44FF-9C93-B9C9B0EAD354}"/>
          </ac:picMkLst>
        </pc:picChg>
      </pc:sldChg>
    </pc:docChg>
  </pc:docChgLst>
  <pc:docChgLst>
    <pc:chgData name="Lara Schröder" userId="S::l.schroeder@cum-ratione.org::e737f9d7-2ced-4e6d-87dc-d6c771638f9d" providerId="AD" clId="Web-{471BBDF8-F53A-4CA4-AF45-63D57F57B88D}"/>
    <pc:docChg chg="addSld delSld modSld">
      <pc:chgData name="Lara Schröder" userId="S::l.schroeder@cum-ratione.org::e737f9d7-2ced-4e6d-87dc-d6c771638f9d" providerId="AD" clId="Web-{471BBDF8-F53A-4CA4-AF45-63D57F57B88D}" dt="2021-10-15T05:42:40.486" v="77" actId="20577"/>
      <pc:docMkLst>
        <pc:docMk/>
      </pc:docMkLst>
      <pc:sldChg chg="mod modShow">
        <pc:chgData name="Lara Schröder" userId="S::l.schroeder@cum-ratione.org::e737f9d7-2ced-4e6d-87dc-d6c771638f9d" providerId="AD" clId="Web-{471BBDF8-F53A-4CA4-AF45-63D57F57B88D}" dt="2021-10-15T05:36:40.982" v="2"/>
        <pc:sldMkLst>
          <pc:docMk/>
          <pc:sldMk cId="3586921723" sldId="307"/>
        </pc:sldMkLst>
      </pc:sldChg>
      <pc:sldChg chg="add del replId">
        <pc:chgData name="Lara Schröder" userId="S::l.schroeder@cum-ratione.org::e737f9d7-2ced-4e6d-87dc-d6c771638f9d" providerId="AD" clId="Web-{471BBDF8-F53A-4CA4-AF45-63D57F57B88D}" dt="2021-10-15T05:36:37.060" v="1"/>
        <pc:sldMkLst>
          <pc:docMk/>
          <pc:sldMk cId="2112053918" sldId="308"/>
        </pc:sldMkLst>
      </pc:sldChg>
      <pc:sldChg chg="addSp modSp new">
        <pc:chgData name="Lara Schröder" userId="S::l.schroeder@cum-ratione.org::e737f9d7-2ced-4e6d-87dc-d6c771638f9d" providerId="AD" clId="Web-{471BBDF8-F53A-4CA4-AF45-63D57F57B88D}" dt="2021-10-15T05:42:40.486" v="77" actId="20577"/>
        <pc:sldMkLst>
          <pc:docMk/>
          <pc:sldMk cId="3900135249" sldId="308"/>
        </pc:sldMkLst>
        <pc:spChg chg="mod">
          <ac:chgData name="Lara Schröder" userId="S::l.schroeder@cum-ratione.org::e737f9d7-2ced-4e6d-87dc-d6c771638f9d" providerId="AD" clId="Web-{471BBDF8-F53A-4CA4-AF45-63D57F57B88D}" dt="2021-10-15T05:37:14.232" v="6" actId="20577"/>
          <ac:spMkLst>
            <pc:docMk/>
            <pc:sldMk cId="3900135249" sldId="308"/>
            <ac:spMk id="3" creationId="{DD3BFEE5-A431-4A8E-9D96-87E8FA4A9327}"/>
          </ac:spMkLst>
        </pc:spChg>
        <pc:spChg chg="add mod">
          <ac:chgData name="Lara Schröder" userId="S::l.schroeder@cum-ratione.org::e737f9d7-2ced-4e6d-87dc-d6c771638f9d" providerId="AD" clId="Web-{471BBDF8-F53A-4CA4-AF45-63D57F57B88D}" dt="2021-10-15T05:42:40.486" v="77" actId="20577"/>
          <ac:spMkLst>
            <pc:docMk/>
            <pc:sldMk cId="3900135249" sldId="308"/>
            <ac:spMk id="6" creationId="{77CC7617-9E21-41BF-B84F-9955F33E8E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B82A1-EAA8-3B4F-B25F-BBC12315AACC}" type="datetimeFigureOut">
              <a:rPr lang="de-DE" smtClean="0"/>
              <a:pPr/>
              <a:t>27.01.2022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B0B3F-B2D6-1E4E-9BEF-EA3C76D5DFBF}" type="slidenum">
              <a:rPr lang="de-DE" smtClean="0"/>
              <a:pPr/>
              <a:t>‹Nr.›</a:t>
            </a:fld>
            <a:endParaRPr lang="de-DE"/>
          </a:p>
        </p:txBody>
      </p:sp>
    </p:spTree>
    <p:extLst>
      <p:ext uri="{BB962C8B-B14F-4D97-AF65-F5344CB8AC3E}">
        <p14:creationId xmlns:p14="http://schemas.microsoft.com/office/powerpoint/2010/main" val="1602147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43B0B3F-B2D6-1E4E-9BEF-EA3C76D5DFBF}" type="slidenum">
              <a:rPr lang="de-DE" smtClean="0"/>
              <a:pPr/>
              <a:t>4</a:t>
            </a:fld>
            <a:endParaRPr lang="de-DE"/>
          </a:p>
        </p:txBody>
      </p:sp>
    </p:spTree>
    <p:extLst>
      <p:ext uri="{BB962C8B-B14F-4D97-AF65-F5344CB8AC3E}">
        <p14:creationId xmlns:p14="http://schemas.microsoft.com/office/powerpoint/2010/main" val="165042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43B0B3F-B2D6-1E4E-9BEF-EA3C76D5DFBF}" type="slidenum">
              <a:rPr lang="de-DE" smtClean="0"/>
              <a:pPr/>
              <a:t>6</a:t>
            </a:fld>
            <a:endParaRPr lang="de-DE"/>
          </a:p>
        </p:txBody>
      </p:sp>
    </p:spTree>
    <p:extLst>
      <p:ext uri="{BB962C8B-B14F-4D97-AF65-F5344CB8AC3E}">
        <p14:creationId xmlns:p14="http://schemas.microsoft.com/office/powerpoint/2010/main" val="421294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43B0B3F-B2D6-1E4E-9BEF-EA3C76D5DFBF}" type="slidenum">
              <a:rPr lang="de-DE" smtClean="0"/>
              <a:pPr/>
              <a:t>8</a:t>
            </a:fld>
            <a:endParaRPr lang="de-DE"/>
          </a:p>
        </p:txBody>
      </p:sp>
    </p:spTree>
    <p:extLst>
      <p:ext uri="{BB962C8B-B14F-4D97-AF65-F5344CB8AC3E}">
        <p14:creationId xmlns:p14="http://schemas.microsoft.com/office/powerpoint/2010/main" val="413112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43B0B3F-B2D6-1E4E-9BEF-EA3C76D5DFBF}" type="slidenum">
              <a:rPr lang="de-DE" smtClean="0"/>
              <a:pPr/>
              <a:t>10</a:t>
            </a:fld>
            <a:endParaRPr lang="de-DE"/>
          </a:p>
        </p:txBody>
      </p:sp>
    </p:spTree>
    <p:extLst>
      <p:ext uri="{BB962C8B-B14F-4D97-AF65-F5344CB8AC3E}">
        <p14:creationId xmlns:p14="http://schemas.microsoft.com/office/powerpoint/2010/main" val="3037311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43B0B3F-B2D6-1E4E-9BEF-EA3C76D5DFBF}" type="slidenum">
              <a:rPr lang="de-DE" smtClean="0"/>
              <a:pPr/>
              <a:t>12</a:t>
            </a:fld>
            <a:endParaRPr lang="de-DE"/>
          </a:p>
        </p:txBody>
      </p:sp>
    </p:spTree>
    <p:extLst>
      <p:ext uri="{BB962C8B-B14F-4D97-AF65-F5344CB8AC3E}">
        <p14:creationId xmlns:p14="http://schemas.microsoft.com/office/powerpoint/2010/main" val="388856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43B0B3F-B2D6-1E4E-9BEF-EA3C76D5DFBF}" type="slidenum">
              <a:rPr lang="de-DE" smtClean="0"/>
              <a:pPr/>
              <a:t>14</a:t>
            </a:fld>
            <a:endParaRPr lang="de-DE"/>
          </a:p>
        </p:txBody>
      </p:sp>
    </p:spTree>
    <p:extLst>
      <p:ext uri="{BB962C8B-B14F-4D97-AF65-F5344CB8AC3E}">
        <p14:creationId xmlns:p14="http://schemas.microsoft.com/office/powerpoint/2010/main" val="325874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43B0B3F-B2D6-1E4E-9BEF-EA3C76D5DFBF}" type="slidenum">
              <a:rPr lang="de-DE" smtClean="0"/>
              <a:pPr/>
              <a:t>16</a:t>
            </a:fld>
            <a:endParaRPr lang="de-DE"/>
          </a:p>
        </p:txBody>
      </p:sp>
    </p:spTree>
    <p:extLst>
      <p:ext uri="{BB962C8B-B14F-4D97-AF65-F5344CB8AC3E}">
        <p14:creationId xmlns:p14="http://schemas.microsoft.com/office/powerpoint/2010/main" val="154200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43B0B3F-B2D6-1E4E-9BEF-EA3C76D5DFBF}" type="slidenum">
              <a:rPr lang="de-DE" smtClean="0"/>
              <a:pPr/>
              <a:t>19</a:t>
            </a:fld>
            <a:endParaRPr lang="de-DE"/>
          </a:p>
        </p:txBody>
      </p:sp>
    </p:spTree>
    <p:extLst>
      <p:ext uri="{BB962C8B-B14F-4D97-AF65-F5344CB8AC3E}">
        <p14:creationId xmlns:p14="http://schemas.microsoft.com/office/powerpoint/2010/main" val="1838499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8" name="Rechteck 37"/>
          <p:cNvSpPr/>
          <p:nvPr userDrawn="1"/>
        </p:nvSpPr>
        <p:spPr>
          <a:xfrm>
            <a:off x="0" y="2471057"/>
            <a:ext cx="12191999" cy="4386942"/>
          </a:xfrm>
          <a:prstGeom prst="rect">
            <a:avLst/>
          </a:prstGeom>
          <a:solidFill>
            <a:schemeClr val="bg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hasCustomPrompt="1"/>
          </p:nvPr>
        </p:nvSpPr>
        <p:spPr>
          <a:xfrm>
            <a:off x="865495" y="3670781"/>
            <a:ext cx="10486717" cy="1348245"/>
          </a:xfrm>
        </p:spPr>
        <p:txBody>
          <a:bodyPr anchor="b"/>
          <a:lstStyle>
            <a:lvl1pPr algn="ctr">
              <a:defRPr sz="6000"/>
            </a:lvl1pPr>
          </a:lstStyle>
          <a:p>
            <a:r>
              <a:rPr lang="de-DE" dirty="0"/>
              <a:t>Titel der Präsentation</a:t>
            </a:r>
          </a:p>
        </p:txBody>
      </p:sp>
      <p:pic>
        <p:nvPicPr>
          <p:cNvPr id="25" name="Bild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808991" y="296254"/>
            <a:ext cx="2574018" cy="1907648"/>
          </a:xfrm>
          <a:prstGeom prst="rect">
            <a:avLst/>
          </a:prstGeom>
        </p:spPr>
      </p:pic>
      <p:sp>
        <p:nvSpPr>
          <p:cNvPr id="37" name="Textplatzhalter 36"/>
          <p:cNvSpPr>
            <a:spLocks noGrp="1"/>
          </p:cNvSpPr>
          <p:nvPr>
            <p:ph type="body" sz="quarter" idx="10" hasCustomPrompt="1"/>
          </p:nvPr>
        </p:nvSpPr>
        <p:spPr>
          <a:xfrm>
            <a:off x="865188" y="5182512"/>
            <a:ext cx="10564812" cy="641350"/>
          </a:xfrm>
        </p:spPr>
        <p:txBody>
          <a:bodyPr>
            <a:normAutofit/>
          </a:bodyPr>
          <a:lstStyle>
            <a:lvl1pPr marL="0" indent="0" algn="ctr">
              <a:buNone/>
              <a:defRPr sz="2400" baseline="0"/>
            </a:lvl1pPr>
          </a:lstStyle>
          <a:p>
            <a:pPr lvl="0"/>
            <a:r>
              <a:rPr lang="de-DE" dirty="0"/>
              <a:t>Name, Position, Datum</a:t>
            </a:r>
          </a:p>
        </p:txBody>
      </p:sp>
    </p:spTree>
    <p:extLst>
      <p:ext uri="{BB962C8B-B14F-4D97-AF65-F5344CB8AC3E}">
        <p14:creationId xmlns:p14="http://schemas.microsoft.com/office/powerpoint/2010/main" val="46949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haltsverzeichnis">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a:off x="839788" y="545236"/>
            <a:ext cx="8150060" cy="6312764"/>
          </a:xfrm>
          <a:prstGeom prst="rect">
            <a:avLst/>
          </a:prstGeom>
        </p:spPr>
      </p:pic>
      <p:sp>
        <p:nvSpPr>
          <p:cNvPr id="38" name="Rechteck 37"/>
          <p:cNvSpPr/>
          <p:nvPr userDrawn="1"/>
        </p:nvSpPr>
        <p:spPr>
          <a:xfrm>
            <a:off x="7108371" y="-5672"/>
            <a:ext cx="5083628" cy="6863671"/>
          </a:xfrm>
          <a:prstGeom prst="rect">
            <a:avLst/>
          </a:prstGeom>
          <a:solidFill>
            <a:schemeClr val="bg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 1"/>
          <p:cNvSpPr>
            <a:spLocks noGrp="1"/>
          </p:cNvSpPr>
          <p:nvPr>
            <p:ph type="title" hasCustomPrompt="1"/>
          </p:nvPr>
        </p:nvSpPr>
        <p:spPr>
          <a:xfrm>
            <a:off x="7427912" y="365125"/>
            <a:ext cx="3953183" cy="1325563"/>
          </a:xfrm>
        </p:spPr>
        <p:txBody>
          <a:bodyPr/>
          <a:lstStyle/>
          <a:p>
            <a:r>
              <a:rPr lang="de-DE" dirty="0"/>
              <a:t>Index</a:t>
            </a:r>
          </a:p>
        </p:txBody>
      </p:sp>
      <p:sp>
        <p:nvSpPr>
          <p:cNvPr id="40" name="Textplatzhalter 39"/>
          <p:cNvSpPr>
            <a:spLocks noGrp="1"/>
          </p:cNvSpPr>
          <p:nvPr>
            <p:ph type="body" sz="quarter" idx="10" hasCustomPrompt="1"/>
          </p:nvPr>
        </p:nvSpPr>
        <p:spPr>
          <a:xfrm>
            <a:off x="7427913" y="1690688"/>
            <a:ext cx="3924300" cy="445974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Thema 1</a:t>
            </a:r>
          </a:p>
          <a:p>
            <a:pPr lvl="0"/>
            <a:r>
              <a:rPr lang="de-DE" dirty="0"/>
              <a:t>Thema 2</a:t>
            </a:r>
          </a:p>
          <a:p>
            <a:pPr lvl="0"/>
            <a:r>
              <a:rPr lang="de-DE" dirty="0"/>
              <a:t>Thema 3</a:t>
            </a:r>
          </a:p>
          <a:p>
            <a:pPr lvl="0"/>
            <a:r>
              <a:rPr lang="de-DE" dirty="0"/>
              <a:t>Thema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13" name="Rechteck 12"/>
          <p:cNvSpPr/>
          <p:nvPr userDrawn="1"/>
        </p:nvSpPr>
        <p:spPr>
          <a:xfrm rot="10800000">
            <a:off x="0" y="0"/>
            <a:ext cx="12192000" cy="6858000"/>
          </a:xfrm>
          <a:prstGeom prst="rect">
            <a:avLst/>
          </a:prstGeom>
          <a:gradFill flip="none" rotWithShape="1">
            <a:gsLst>
              <a:gs pos="0">
                <a:srgbClr val="BA9E86">
                  <a:alpha val="77000"/>
                  <a:lumMod val="99000"/>
                </a:srgbClr>
              </a:gs>
              <a:gs pos="100000">
                <a:srgbClr val="BA9E86">
                  <a:lumMod val="100000"/>
                  <a:alpha val="24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uppierung 13"/>
          <p:cNvGrpSpPr/>
          <p:nvPr userDrawn="1"/>
        </p:nvGrpSpPr>
        <p:grpSpPr>
          <a:xfrm>
            <a:off x="0" y="0"/>
            <a:ext cx="12192000" cy="6858001"/>
            <a:chOff x="1212980" y="0"/>
            <a:chExt cx="10979020" cy="6858000"/>
          </a:xfrm>
        </p:grpSpPr>
        <p:cxnSp>
          <p:nvCxnSpPr>
            <p:cNvPr id="15" name="Gerade Verbindung 14"/>
            <p:cNvCxnSpPr/>
            <p:nvPr userDrawn="1"/>
          </p:nvCxnSpPr>
          <p:spPr>
            <a:xfrm>
              <a:off x="1212980" y="0"/>
              <a:ext cx="10979020" cy="628883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flipV="1">
              <a:off x="1978090" y="1027906"/>
              <a:ext cx="10213910" cy="583009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a:off x="3900196" y="0"/>
              <a:ext cx="8291803" cy="480254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a:xfrm flipV="1">
              <a:off x="4721290" y="2761861"/>
              <a:ext cx="7470710" cy="409613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8" name="Rechteck 27"/>
          <p:cNvSpPr/>
          <p:nvPr userDrawn="1"/>
        </p:nvSpPr>
        <p:spPr>
          <a:xfrm>
            <a:off x="0" y="5800299"/>
            <a:ext cx="12192000" cy="10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Bild 2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28521" y="5974309"/>
            <a:ext cx="916230" cy="709681"/>
          </a:xfrm>
          <a:prstGeom prst="rect">
            <a:avLst/>
          </a:prstGeom>
        </p:spPr>
      </p:pic>
      <p:sp>
        <p:nvSpPr>
          <p:cNvPr id="30" name="Rechteck 29"/>
          <p:cNvSpPr/>
          <p:nvPr userDrawn="1"/>
        </p:nvSpPr>
        <p:spPr>
          <a:xfrm>
            <a:off x="-1" y="-5671"/>
            <a:ext cx="12192000" cy="5800300"/>
          </a:xfrm>
          <a:prstGeom prst="rect">
            <a:avLst/>
          </a:prstGeom>
          <a:solidFill>
            <a:schemeClr val="bg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platzhalter 19"/>
          <p:cNvSpPr>
            <a:spLocks noGrp="1"/>
          </p:cNvSpPr>
          <p:nvPr>
            <p:ph type="body" sz="quarter" idx="10" hasCustomPrompt="1"/>
          </p:nvPr>
        </p:nvSpPr>
        <p:spPr>
          <a:xfrm>
            <a:off x="2613817" y="1589541"/>
            <a:ext cx="6964363" cy="3298145"/>
          </a:xfrm>
        </p:spPr>
        <p:txBody>
          <a:bodyPr>
            <a:noAutofit/>
          </a:bodyPr>
          <a:lstStyle>
            <a:lvl1pPr marL="0" indent="0">
              <a:buNone/>
              <a:defRPr sz="4400" b="1" baseline="0">
                <a:solidFill>
                  <a:schemeClr val="bg1"/>
                </a:solidFill>
              </a:defRPr>
            </a:lvl1pPr>
          </a:lstStyle>
          <a:p>
            <a:pPr lvl="0"/>
            <a:r>
              <a:rPr lang="de-DE" dirty="0"/>
              <a:t>Hier steht ein Zitat</a:t>
            </a:r>
          </a:p>
          <a:p>
            <a:pPr lvl="0"/>
            <a:r>
              <a:rPr lang="de-DE" dirty="0"/>
              <a:t>Dies ist ein </a:t>
            </a:r>
            <a:r>
              <a:rPr lang="de-DE" dirty="0" err="1"/>
              <a:t>Typoblindtext</a:t>
            </a:r>
            <a:r>
              <a:rPr lang="de-DE" dirty="0"/>
              <a:t>. An ihm kann man sehen, ob alle Buchstaben da sind und wie sie aussehen. </a:t>
            </a:r>
          </a:p>
        </p:txBody>
      </p:sp>
      <p:pic>
        <p:nvPicPr>
          <p:cNvPr id="32" name="Bild 3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92973" y="1378603"/>
            <a:ext cx="1447800" cy="1187317"/>
          </a:xfrm>
          <a:prstGeom prst="rect">
            <a:avLst/>
          </a:prstGeom>
        </p:spPr>
      </p:pic>
      <p:sp>
        <p:nvSpPr>
          <p:cNvPr id="34" name="Textplatzhalter 19"/>
          <p:cNvSpPr>
            <a:spLocks noGrp="1"/>
          </p:cNvSpPr>
          <p:nvPr>
            <p:ph type="body" sz="quarter" idx="11" hasCustomPrompt="1"/>
          </p:nvPr>
        </p:nvSpPr>
        <p:spPr>
          <a:xfrm>
            <a:off x="2613817" y="4924346"/>
            <a:ext cx="6964363" cy="306788"/>
          </a:xfrm>
        </p:spPr>
        <p:txBody>
          <a:bodyPr>
            <a:noAutofit/>
          </a:bodyPr>
          <a:lstStyle>
            <a:lvl1pPr marL="0" indent="0">
              <a:buNone/>
              <a:defRPr sz="1400" b="1" i="1" baseline="0">
                <a:solidFill>
                  <a:schemeClr val="bg2">
                    <a:lumMod val="75000"/>
                  </a:schemeClr>
                </a:solidFill>
              </a:defRPr>
            </a:lvl1pPr>
          </a:lstStyle>
          <a:p>
            <a:pPr lvl="0"/>
            <a:r>
              <a:rPr lang="de-DE" dirty="0"/>
              <a:t>Hier steht der Name des Autor</a:t>
            </a:r>
          </a:p>
        </p:txBody>
      </p:sp>
      <p:sp>
        <p:nvSpPr>
          <p:cNvPr id="24" name="Datumsplatzhalter 3"/>
          <p:cNvSpPr>
            <a:spLocks noGrp="1"/>
          </p:cNvSpPr>
          <p:nvPr>
            <p:ph type="dt" sz="half" idx="12"/>
          </p:nvPr>
        </p:nvSpPr>
        <p:spPr>
          <a:xfrm>
            <a:off x="865496" y="6489574"/>
            <a:ext cx="1030406" cy="365125"/>
          </a:xfrm>
          <a:prstGeom prst="rect">
            <a:avLst/>
          </a:prstGeom>
        </p:spPr>
        <p:txBody>
          <a:bodyPr/>
          <a:lstStyle>
            <a:lvl1pPr>
              <a:defRPr sz="1200">
                <a:solidFill>
                  <a:schemeClr val="bg2"/>
                </a:solidFill>
              </a:defRPr>
            </a:lvl1pPr>
          </a:lstStyle>
          <a:p>
            <a:fld id="{31FA3B80-53B8-4C44-940E-386EACC69ACB}" type="datetime4">
              <a:rPr lang="de-DE" smtClean="0"/>
              <a:pPr/>
              <a:t>27. Januar 2022</a:t>
            </a:fld>
            <a:endParaRPr lang="de-DE" dirty="0"/>
          </a:p>
        </p:txBody>
      </p:sp>
      <p:sp>
        <p:nvSpPr>
          <p:cNvPr id="25" name="Fußzeilenplatzhalter 4"/>
          <p:cNvSpPr>
            <a:spLocks noGrp="1"/>
          </p:cNvSpPr>
          <p:nvPr>
            <p:ph type="ftr" sz="quarter" idx="3"/>
          </p:nvPr>
        </p:nvSpPr>
        <p:spPr>
          <a:xfrm>
            <a:off x="3424862" y="6501427"/>
            <a:ext cx="2621508" cy="365125"/>
          </a:xfrm>
          <a:prstGeom prst="rect">
            <a:avLst/>
          </a:prstGeom>
        </p:spPr>
        <p:txBody>
          <a:bodyPr/>
          <a:lstStyle>
            <a:lvl1pPr>
              <a:defRPr sz="1200">
                <a:solidFill>
                  <a:schemeClr val="bg2"/>
                </a:solidFill>
              </a:defRPr>
            </a:lvl1pPr>
          </a:lstStyle>
          <a:p>
            <a:r>
              <a:rPr lang="de-DE"/>
              <a:t>Titel der Präsentation</a:t>
            </a:r>
            <a:endParaRPr lang="de-DE" dirty="0"/>
          </a:p>
        </p:txBody>
      </p:sp>
      <p:sp>
        <p:nvSpPr>
          <p:cNvPr id="26" name="Foliennummernplatzhalter 5"/>
          <p:cNvSpPr>
            <a:spLocks noGrp="1"/>
          </p:cNvSpPr>
          <p:nvPr>
            <p:ph type="sldNum" sz="quarter" idx="4"/>
          </p:nvPr>
        </p:nvSpPr>
        <p:spPr>
          <a:xfrm>
            <a:off x="2553408" y="6489574"/>
            <a:ext cx="668763" cy="365125"/>
          </a:xfrm>
          <a:prstGeom prst="rect">
            <a:avLst/>
          </a:prstGeom>
        </p:spPr>
        <p:txBody>
          <a:bodyPr/>
          <a:lstStyle>
            <a:lvl1pPr>
              <a:defRPr sz="1200">
                <a:solidFill>
                  <a:schemeClr val="bg2"/>
                </a:solidFill>
              </a:defRPr>
            </a:lvl1pPr>
          </a:lstStyle>
          <a:p>
            <a:fld id="{2FA446E8-79DB-7F42-82B2-9AA18FF83557}" type="slidenum">
              <a:rPr lang="de-DE" smtClean="0"/>
              <a:pPr/>
              <a:t>‹Nr.›</a:t>
            </a:fld>
            <a:endParaRPr lang="de-DE" dirty="0"/>
          </a:p>
        </p:txBody>
      </p:sp>
      <p:sp>
        <p:nvSpPr>
          <p:cNvPr id="27" name="Fußzeilenplatzhalter 4"/>
          <p:cNvSpPr txBox="1">
            <a:spLocks/>
          </p:cNvSpPr>
          <p:nvPr userDrawn="1"/>
        </p:nvSpPr>
        <p:spPr>
          <a:xfrm>
            <a:off x="1920947" y="6501427"/>
            <a:ext cx="730432" cy="365125"/>
          </a:xfrm>
          <a:prstGeom prst="rect">
            <a:avLst/>
          </a:prstGeom>
        </p:spPr>
        <p:txBody>
          <a:bodyPr/>
          <a:lstStyle>
            <a:defPPr>
              <a:defRPr lang="de-DE"/>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t>Seite</a:t>
            </a:r>
          </a:p>
        </p:txBody>
      </p:sp>
    </p:spTree>
    <p:extLst>
      <p:ext uri="{BB962C8B-B14F-4D97-AF65-F5344CB8AC3E}">
        <p14:creationId xmlns:p14="http://schemas.microsoft.com/office/powerpoint/2010/main" val="158023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8" name="Rechteck 17"/>
          <p:cNvSpPr/>
          <p:nvPr userDrawn="1"/>
        </p:nvSpPr>
        <p:spPr>
          <a:xfrm>
            <a:off x="0" y="5800299"/>
            <a:ext cx="12192000" cy="105770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Bild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28521" y="5974309"/>
            <a:ext cx="916230" cy="709681"/>
          </a:xfrm>
          <a:prstGeom prst="rect">
            <a:avLst/>
          </a:prstGeom>
        </p:spPr>
      </p:pic>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Datumsplatzhalter 3"/>
          <p:cNvSpPr>
            <a:spLocks noGrp="1"/>
          </p:cNvSpPr>
          <p:nvPr>
            <p:ph type="dt" sz="half" idx="10"/>
          </p:nvPr>
        </p:nvSpPr>
        <p:spPr>
          <a:xfrm>
            <a:off x="865496" y="6489574"/>
            <a:ext cx="1030406" cy="365125"/>
          </a:xfrm>
          <a:prstGeom prst="rect">
            <a:avLst/>
          </a:prstGeom>
        </p:spPr>
        <p:txBody>
          <a:bodyPr/>
          <a:lstStyle>
            <a:lvl1pPr>
              <a:defRPr sz="1200">
                <a:solidFill>
                  <a:schemeClr val="bg2"/>
                </a:solidFill>
              </a:defRPr>
            </a:lvl1pPr>
          </a:lstStyle>
          <a:p>
            <a:fld id="{31FA3B80-53B8-4C44-940E-386EACC69ACB}" type="datetime4">
              <a:rPr lang="de-DE" smtClean="0"/>
              <a:pPr/>
              <a:t>27. Januar 2022</a:t>
            </a:fld>
            <a:endParaRPr lang="de-DE" dirty="0"/>
          </a:p>
        </p:txBody>
      </p:sp>
      <p:sp>
        <p:nvSpPr>
          <p:cNvPr id="16" name="Fußzeilenplatzhalter 4"/>
          <p:cNvSpPr>
            <a:spLocks noGrp="1"/>
          </p:cNvSpPr>
          <p:nvPr>
            <p:ph type="ftr" sz="quarter" idx="3"/>
          </p:nvPr>
        </p:nvSpPr>
        <p:spPr>
          <a:xfrm>
            <a:off x="3424862" y="6501427"/>
            <a:ext cx="2621508" cy="365125"/>
          </a:xfrm>
          <a:prstGeom prst="rect">
            <a:avLst/>
          </a:prstGeom>
        </p:spPr>
        <p:txBody>
          <a:bodyPr/>
          <a:lstStyle>
            <a:lvl1pPr>
              <a:defRPr sz="1200">
                <a:solidFill>
                  <a:schemeClr val="bg2"/>
                </a:solidFill>
              </a:defRPr>
            </a:lvl1pPr>
          </a:lstStyle>
          <a:p>
            <a:r>
              <a:rPr lang="de-DE"/>
              <a:t>Titel der Präsentation</a:t>
            </a:r>
            <a:endParaRPr lang="de-DE" dirty="0"/>
          </a:p>
        </p:txBody>
      </p:sp>
      <p:sp>
        <p:nvSpPr>
          <p:cNvPr id="17" name="Foliennummernplatzhalter 5"/>
          <p:cNvSpPr>
            <a:spLocks noGrp="1"/>
          </p:cNvSpPr>
          <p:nvPr>
            <p:ph type="sldNum" sz="quarter" idx="4"/>
          </p:nvPr>
        </p:nvSpPr>
        <p:spPr>
          <a:xfrm>
            <a:off x="2553408" y="6489574"/>
            <a:ext cx="668763" cy="365125"/>
          </a:xfrm>
          <a:prstGeom prst="rect">
            <a:avLst/>
          </a:prstGeom>
        </p:spPr>
        <p:txBody>
          <a:bodyPr/>
          <a:lstStyle>
            <a:lvl1pPr>
              <a:defRPr sz="1200">
                <a:solidFill>
                  <a:schemeClr val="bg2"/>
                </a:solidFill>
              </a:defRPr>
            </a:lvl1pPr>
          </a:lstStyle>
          <a:p>
            <a:fld id="{2FA446E8-79DB-7F42-82B2-9AA18FF83557}" type="slidenum">
              <a:rPr lang="de-DE" smtClean="0"/>
              <a:pPr/>
              <a:t>‹Nr.›</a:t>
            </a:fld>
            <a:endParaRPr lang="de-DE" dirty="0"/>
          </a:p>
        </p:txBody>
      </p:sp>
      <p:sp>
        <p:nvSpPr>
          <p:cNvPr id="20" name="Fußzeilenplatzhalter 4"/>
          <p:cNvSpPr txBox="1">
            <a:spLocks/>
          </p:cNvSpPr>
          <p:nvPr userDrawn="1"/>
        </p:nvSpPr>
        <p:spPr>
          <a:xfrm>
            <a:off x="1920947" y="6501427"/>
            <a:ext cx="730432" cy="365125"/>
          </a:xfrm>
          <a:prstGeom prst="rect">
            <a:avLst/>
          </a:prstGeom>
        </p:spPr>
        <p:txBody>
          <a:bodyPr/>
          <a:lstStyle>
            <a:defPPr>
              <a:defRPr lang="de-DE"/>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t>Seite</a:t>
            </a:r>
          </a:p>
        </p:txBody>
      </p:sp>
    </p:spTree>
    <p:extLst>
      <p:ext uri="{BB962C8B-B14F-4D97-AF65-F5344CB8AC3E}">
        <p14:creationId xmlns:p14="http://schemas.microsoft.com/office/powerpoint/2010/main" val="92734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37274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37274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Rechteck 20"/>
          <p:cNvSpPr/>
          <p:nvPr userDrawn="1"/>
        </p:nvSpPr>
        <p:spPr>
          <a:xfrm>
            <a:off x="0" y="5800299"/>
            <a:ext cx="12192000" cy="105770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Bild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28521" y="5974309"/>
            <a:ext cx="916230" cy="709681"/>
          </a:xfrm>
          <a:prstGeom prst="rect">
            <a:avLst/>
          </a:prstGeom>
        </p:spPr>
      </p:pic>
      <p:sp>
        <p:nvSpPr>
          <p:cNvPr id="23" name="Datumsplatzhalter 3"/>
          <p:cNvSpPr>
            <a:spLocks noGrp="1"/>
          </p:cNvSpPr>
          <p:nvPr>
            <p:ph type="dt" sz="half" idx="10"/>
          </p:nvPr>
        </p:nvSpPr>
        <p:spPr>
          <a:xfrm>
            <a:off x="865496" y="6489574"/>
            <a:ext cx="1030406" cy="365125"/>
          </a:xfrm>
          <a:prstGeom prst="rect">
            <a:avLst/>
          </a:prstGeom>
        </p:spPr>
        <p:txBody>
          <a:bodyPr/>
          <a:lstStyle>
            <a:lvl1pPr>
              <a:defRPr sz="1200">
                <a:solidFill>
                  <a:schemeClr val="bg2"/>
                </a:solidFill>
              </a:defRPr>
            </a:lvl1pPr>
          </a:lstStyle>
          <a:p>
            <a:fld id="{31FA3B80-53B8-4C44-940E-386EACC69ACB}" type="datetime4">
              <a:rPr lang="de-DE" smtClean="0"/>
              <a:pPr/>
              <a:t>27. Januar 2022</a:t>
            </a:fld>
            <a:endParaRPr lang="de-DE" dirty="0"/>
          </a:p>
        </p:txBody>
      </p:sp>
      <p:sp>
        <p:nvSpPr>
          <p:cNvPr id="24" name="Fußzeilenplatzhalter 4"/>
          <p:cNvSpPr>
            <a:spLocks noGrp="1"/>
          </p:cNvSpPr>
          <p:nvPr>
            <p:ph type="ftr" sz="quarter" idx="3"/>
          </p:nvPr>
        </p:nvSpPr>
        <p:spPr>
          <a:xfrm>
            <a:off x="3424862" y="6501427"/>
            <a:ext cx="2621508" cy="365125"/>
          </a:xfrm>
          <a:prstGeom prst="rect">
            <a:avLst/>
          </a:prstGeom>
        </p:spPr>
        <p:txBody>
          <a:bodyPr/>
          <a:lstStyle>
            <a:lvl1pPr>
              <a:defRPr sz="1200">
                <a:solidFill>
                  <a:schemeClr val="bg2"/>
                </a:solidFill>
              </a:defRPr>
            </a:lvl1pPr>
          </a:lstStyle>
          <a:p>
            <a:r>
              <a:rPr lang="de-DE"/>
              <a:t>Titel der Präsentation</a:t>
            </a:r>
            <a:endParaRPr lang="de-DE" dirty="0"/>
          </a:p>
        </p:txBody>
      </p:sp>
      <p:sp>
        <p:nvSpPr>
          <p:cNvPr id="27" name="Foliennummernplatzhalter 5"/>
          <p:cNvSpPr>
            <a:spLocks noGrp="1"/>
          </p:cNvSpPr>
          <p:nvPr>
            <p:ph type="sldNum" sz="quarter" idx="4"/>
          </p:nvPr>
        </p:nvSpPr>
        <p:spPr>
          <a:xfrm>
            <a:off x="2553408" y="6489574"/>
            <a:ext cx="668763" cy="365125"/>
          </a:xfrm>
          <a:prstGeom prst="rect">
            <a:avLst/>
          </a:prstGeom>
        </p:spPr>
        <p:txBody>
          <a:bodyPr/>
          <a:lstStyle>
            <a:lvl1pPr>
              <a:defRPr sz="1200">
                <a:solidFill>
                  <a:schemeClr val="bg2"/>
                </a:solidFill>
              </a:defRPr>
            </a:lvl1pPr>
          </a:lstStyle>
          <a:p>
            <a:fld id="{2FA446E8-79DB-7F42-82B2-9AA18FF83557}" type="slidenum">
              <a:rPr lang="de-DE" smtClean="0"/>
              <a:pPr/>
              <a:t>‹Nr.›</a:t>
            </a:fld>
            <a:endParaRPr lang="de-DE" dirty="0"/>
          </a:p>
        </p:txBody>
      </p:sp>
      <p:sp>
        <p:nvSpPr>
          <p:cNvPr id="28" name="Fußzeilenplatzhalter 4"/>
          <p:cNvSpPr txBox="1">
            <a:spLocks/>
          </p:cNvSpPr>
          <p:nvPr userDrawn="1"/>
        </p:nvSpPr>
        <p:spPr>
          <a:xfrm>
            <a:off x="1920947" y="6501427"/>
            <a:ext cx="730432" cy="365125"/>
          </a:xfrm>
          <a:prstGeom prst="rect">
            <a:avLst/>
          </a:prstGeom>
        </p:spPr>
        <p:txBody>
          <a:bodyPr/>
          <a:lstStyle>
            <a:defPPr>
              <a:defRPr lang="de-DE"/>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t>Seite</a:t>
            </a:r>
          </a:p>
        </p:txBody>
      </p:sp>
    </p:spTree>
    <p:extLst>
      <p:ext uri="{BB962C8B-B14F-4D97-AF65-F5344CB8AC3E}">
        <p14:creationId xmlns:p14="http://schemas.microsoft.com/office/powerpoint/2010/main" val="108739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p:cNvSpPr>
            <a:spLocks noGrp="1"/>
          </p:cNvSpPr>
          <p:nvPr>
            <p:ph type="body" idx="1"/>
          </p:nvPr>
        </p:nvSpPr>
        <p:spPr>
          <a:xfrm>
            <a:off x="839788" y="1937911"/>
            <a:ext cx="5157787" cy="567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2505075"/>
            <a:ext cx="5157787" cy="304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937911"/>
            <a:ext cx="5183188" cy="567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6172200" y="2505075"/>
            <a:ext cx="5183188" cy="304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Rechteck 22"/>
          <p:cNvSpPr/>
          <p:nvPr userDrawn="1"/>
        </p:nvSpPr>
        <p:spPr>
          <a:xfrm>
            <a:off x="0" y="5800299"/>
            <a:ext cx="12192000" cy="105770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Bild 2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28521" y="5974309"/>
            <a:ext cx="916230" cy="709681"/>
          </a:xfrm>
          <a:prstGeom prst="rect">
            <a:avLst/>
          </a:prstGeom>
        </p:spPr>
      </p:pic>
      <p:sp>
        <p:nvSpPr>
          <p:cNvPr id="25" name="Datumsplatzhalter 3"/>
          <p:cNvSpPr>
            <a:spLocks noGrp="1"/>
          </p:cNvSpPr>
          <p:nvPr>
            <p:ph type="dt" sz="half" idx="10"/>
          </p:nvPr>
        </p:nvSpPr>
        <p:spPr>
          <a:xfrm>
            <a:off x="865496" y="6489574"/>
            <a:ext cx="1030406" cy="365125"/>
          </a:xfrm>
          <a:prstGeom prst="rect">
            <a:avLst/>
          </a:prstGeom>
        </p:spPr>
        <p:txBody>
          <a:bodyPr/>
          <a:lstStyle>
            <a:lvl1pPr>
              <a:defRPr sz="1200">
                <a:solidFill>
                  <a:schemeClr val="bg2"/>
                </a:solidFill>
              </a:defRPr>
            </a:lvl1pPr>
          </a:lstStyle>
          <a:p>
            <a:fld id="{31FA3B80-53B8-4C44-940E-386EACC69ACB}" type="datetime4">
              <a:rPr lang="de-DE" smtClean="0"/>
              <a:pPr/>
              <a:t>27. Januar 2022</a:t>
            </a:fld>
            <a:endParaRPr lang="de-DE" dirty="0"/>
          </a:p>
        </p:txBody>
      </p:sp>
      <p:sp>
        <p:nvSpPr>
          <p:cNvPr id="26" name="Fußzeilenplatzhalter 4"/>
          <p:cNvSpPr>
            <a:spLocks noGrp="1"/>
          </p:cNvSpPr>
          <p:nvPr>
            <p:ph type="ftr" sz="quarter" idx="11"/>
          </p:nvPr>
        </p:nvSpPr>
        <p:spPr>
          <a:xfrm>
            <a:off x="3424862" y="6501427"/>
            <a:ext cx="2621508" cy="365125"/>
          </a:xfrm>
          <a:prstGeom prst="rect">
            <a:avLst/>
          </a:prstGeom>
        </p:spPr>
        <p:txBody>
          <a:bodyPr/>
          <a:lstStyle>
            <a:lvl1pPr>
              <a:defRPr sz="1200">
                <a:solidFill>
                  <a:schemeClr val="bg2"/>
                </a:solidFill>
              </a:defRPr>
            </a:lvl1pPr>
          </a:lstStyle>
          <a:p>
            <a:r>
              <a:rPr lang="de-DE"/>
              <a:t>Titel der Präsentation</a:t>
            </a:r>
            <a:endParaRPr lang="de-DE" dirty="0"/>
          </a:p>
        </p:txBody>
      </p:sp>
      <p:sp>
        <p:nvSpPr>
          <p:cNvPr id="29" name="Foliennummernplatzhalter 5"/>
          <p:cNvSpPr>
            <a:spLocks noGrp="1"/>
          </p:cNvSpPr>
          <p:nvPr>
            <p:ph type="sldNum" sz="quarter" idx="12"/>
          </p:nvPr>
        </p:nvSpPr>
        <p:spPr>
          <a:xfrm>
            <a:off x="2553408" y="6489574"/>
            <a:ext cx="668763" cy="365125"/>
          </a:xfrm>
          <a:prstGeom prst="rect">
            <a:avLst/>
          </a:prstGeom>
        </p:spPr>
        <p:txBody>
          <a:bodyPr/>
          <a:lstStyle>
            <a:lvl1pPr>
              <a:defRPr sz="1200">
                <a:solidFill>
                  <a:schemeClr val="bg2"/>
                </a:solidFill>
              </a:defRPr>
            </a:lvl1pPr>
          </a:lstStyle>
          <a:p>
            <a:fld id="{2FA446E8-79DB-7F42-82B2-9AA18FF83557}" type="slidenum">
              <a:rPr lang="de-DE" smtClean="0"/>
              <a:pPr/>
              <a:t>‹Nr.›</a:t>
            </a:fld>
            <a:endParaRPr lang="de-DE" dirty="0"/>
          </a:p>
        </p:txBody>
      </p:sp>
      <p:sp>
        <p:nvSpPr>
          <p:cNvPr id="30" name="Fußzeilenplatzhalter 4"/>
          <p:cNvSpPr txBox="1">
            <a:spLocks/>
          </p:cNvSpPr>
          <p:nvPr userDrawn="1"/>
        </p:nvSpPr>
        <p:spPr>
          <a:xfrm>
            <a:off x="1920947" y="6501427"/>
            <a:ext cx="730432" cy="365125"/>
          </a:xfrm>
          <a:prstGeom prst="rect">
            <a:avLst/>
          </a:prstGeom>
        </p:spPr>
        <p:txBody>
          <a:bodyPr/>
          <a:lstStyle>
            <a:defPPr>
              <a:defRPr lang="de-DE"/>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t>Seite</a:t>
            </a:r>
          </a:p>
        </p:txBody>
      </p:sp>
    </p:spTree>
    <p:extLst>
      <p:ext uri="{BB962C8B-B14F-4D97-AF65-F5344CB8AC3E}">
        <p14:creationId xmlns:p14="http://schemas.microsoft.com/office/powerpoint/2010/main" val="83739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19" name="Rechteck 18"/>
          <p:cNvSpPr/>
          <p:nvPr userDrawn="1"/>
        </p:nvSpPr>
        <p:spPr>
          <a:xfrm>
            <a:off x="0" y="5800299"/>
            <a:ext cx="12192000" cy="105770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Bild 1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28521" y="5974309"/>
            <a:ext cx="916230" cy="709681"/>
          </a:xfrm>
          <a:prstGeom prst="rect">
            <a:avLst/>
          </a:prstGeom>
        </p:spPr>
      </p:pic>
      <p:sp>
        <p:nvSpPr>
          <p:cNvPr id="21" name="Datumsplatzhalter 3"/>
          <p:cNvSpPr>
            <a:spLocks noGrp="1"/>
          </p:cNvSpPr>
          <p:nvPr>
            <p:ph type="dt" sz="half" idx="10"/>
          </p:nvPr>
        </p:nvSpPr>
        <p:spPr>
          <a:xfrm>
            <a:off x="865496" y="6489574"/>
            <a:ext cx="1030406" cy="365125"/>
          </a:xfrm>
          <a:prstGeom prst="rect">
            <a:avLst/>
          </a:prstGeom>
        </p:spPr>
        <p:txBody>
          <a:bodyPr/>
          <a:lstStyle>
            <a:lvl1pPr>
              <a:defRPr sz="1200">
                <a:solidFill>
                  <a:schemeClr val="bg2"/>
                </a:solidFill>
              </a:defRPr>
            </a:lvl1pPr>
          </a:lstStyle>
          <a:p>
            <a:fld id="{31FA3B80-53B8-4C44-940E-386EACC69ACB}" type="datetime4">
              <a:rPr lang="de-DE" smtClean="0"/>
              <a:pPr/>
              <a:t>27. Januar 2022</a:t>
            </a:fld>
            <a:endParaRPr lang="de-DE" dirty="0"/>
          </a:p>
        </p:txBody>
      </p:sp>
      <p:sp>
        <p:nvSpPr>
          <p:cNvPr id="22" name="Fußzeilenplatzhalter 4"/>
          <p:cNvSpPr>
            <a:spLocks noGrp="1"/>
          </p:cNvSpPr>
          <p:nvPr>
            <p:ph type="ftr" sz="quarter" idx="3"/>
          </p:nvPr>
        </p:nvSpPr>
        <p:spPr>
          <a:xfrm>
            <a:off x="3424862" y="6501427"/>
            <a:ext cx="2621508" cy="365125"/>
          </a:xfrm>
          <a:prstGeom prst="rect">
            <a:avLst/>
          </a:prstGeom>
        </p:spPr>
        <p:txBody>
          <a:bodyPr/>
          <a:lstStyle>
            <a:lvl1pPr>
              <a:defRPr sz="1200">
                <a:solidFill>
                  <a:schemeClr val="bg2"/>
                </a:solidFill>
              </a:defRPr>
            </a:lvl1pPr>
          </a:lstStyle>
          <a:p>
            <a:r>
              <a:rPr lang="de-DE"/>
              <a:t>Titel der Präsentation</a:t>
            </a:r>
            <a:endParaRPr lang="de-DE" dirty="0"/>
          </a:p>
        </p:txBody>
      </p:sp>
      <p:sp>
        <p:nvSpPr>
          <p:cNvPr id="9" name="Foliennummernplatzhalter 5"/>
          <p:cNvSpPr>
            <a:spLocks noGrp="1"/>
          </p:cNvSpPr>
          <p:nvPr>
            <p:ph type="sldNum" sz="quarter" idx="4"/>
          </p:nvPr>
        </p:nvSpPr>
        <p:spPr>
          <a:xfrm>
            <a:off x="2531636" y="6489574"/>
            <a:ext cx="538135" cy="365125"/>
          </a:xfrm>
          <a:prstGeom prst="rect">
            <a:avLst/>
          </a:prstGeom>
        </p:spPr>
        <p:txBody>
          <a:bodyPr/>
          <a:lstStyle>
            <a:lvl1pPr>
              <a:defRPr sz="1200">
                <a:solidFill>
                  <a:schemeClr val="bg2"/>
                </a:solidFill>
              </a:defRPr>
            </a:lvl1pPr>
          </a:lstStyle>
          <a:p>
            <a:fld id="{2FA446E8-79DB-7F42-82B2-9AA18FF83557}" type="slidenum">
              <a:rPr lang="de-DE" smtClean="0"/>
              <a:pPr/>
              <a:t>‹Nr.›</a:t>
            </a:fld>
            <a:endParaRPr lang="de-DE" dirty="0"/>
          </a:p>
        </p:txBody>
      </p:sp>
      <p:sp>
        <p:nvSpPr>
          <p:cNvPr id="10" name="Fußzeilenplatzhalter 4"/>
          <p:cNvSpPr txBox="1">
            <a:spLocks/>
          </p:cNvSpPr>
          <p:nvPr userDrawn="1"/>
        </p:nvSpPr>
        <p:spPr>
          <a:xfrm>
            <a:off x="1920947" y="6501427"/>
            <a:ext cx="730432" cy="365125"/>
          </a:xfrm>
          <a:prstGeom prst="rect">
            <a:avLst/>
          </a:prstGeom>
        </p:spPr>
        <p:txBody>
          <a:bodyPr/>
          <a:lstStyle>
            <a:defPPr>
              <a:defRPr lang="de-DE"/>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t>Seite</a:t>
            </a:r>
          </a:p>
        </p:txBody>
      </p:sp>
    </p:spTree>
    <p:extLst>
      <p:ext uri="{BB962C8B-B14F-4D97-AF65-F5344CB8AC3E}">
        <p14:creationId xmlns:p14="http://schemas.microsoft.com/office/powerpoint/2010/main" val="159473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18" name="Rechteck 17"/>
          <p:cNvSpPr/>
          <p:nvPr userDrawn="1"/>
        </p:nvSpPr>
        <p:spPr>
          <a:xfrm>
            <a:off x="0" y="5800299"/>
            <a:ext cx="12192000" cy="105770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Bild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28521" y="5974309"/>
            <a:ext cx="916230" cy="709681"/>
          </a:xfrm>
          <a:prstGeom prst="rect">
            <a:avLst/>
          </a:prstGeom>
        </p:spPr>
      </p:pic>
      <p:sp>
        <p:nvSpPr>
          <p:cNvPr id="20" name="Datumsplatzhalter 3"/>
          <p:cNvSpPr>
            <a:spLocks noGrp="1"/>
          </p:cNvSpPr>
          <p:nvPr>
            <p:ph type="dt" sz="half" idx="10"/>
          </p:nvPr>
        </p:nvSpPr>
        <p:spPr>
          <a:xfrm>
            <a:off x="865496" y="6489574"/>
            <a:ext cx="1030406" cy="365125"/>
          </a:xfrm>
          <a:prstGeom prst="rect">
            <a:avLst/>
          </a:prstGeom>
        </p:spPr>
        <p:txBody>
          <a:bodyPr/>
          <a:lstStyle>
            <a:lvl1pPr>
              <a:defRPr sz="1200">
                <a:solidFill>
                  <a:schemeClr val="bg2"/>
                </a:solidFill>
              </a:defRPr>
            </a:lvl1pPr>
          </a:lstStyle>
          <a:p>
            <a:fld id="{31FA3B80-53B8-4C44-940E-386EACC69ACB}" type="datetime4">
              <a:rPr lang="de-DE" smtClean="0"/>
              <a:pPr/>
              <a:t>27. Januar 2022</a:t>
            </a:fld>
            <a:endParaRPr lang="de-DE" dirty="0"/>
          </a:p>
        </p:txBody>
      </p:sp>
      <p:sp>
        <p:nvSpPr>
          <p:cNvPr id="21" name="Fußzeilenplatzhalter 4"/>
          <p:cNvSpPr>
            <a:spLocks noGrp="1"/>
          </p:cNvSpPr>
          <p:nvPr>
            <p:ph type="ftr" sz="quarter" idx="3"/>
          </p:nvPr>
        </p:nvSpPr>
        <p:spPr>
          <a:xfrm>
            <a:off x="3424862" y="6501427"/>
            <a:ext cx="2621508" cy="365125"/>
          </a:xfrm>
          <a:prstGeom prst="rect">
            <a:avLst/>
          </a:prstGeom>
        </p:spPr>
        <p:txBody>
          <a:bodyPr/>
          <a:lstStyle>
            <a:lvl1pPr>
              <a:defRPr sz="1200">
                <a:solidFill>
                  <a:schemeClr val="bg2"/>
                </a:solidFill>
              </a:defRPr>
            </a:lvl1pPr>
          </a:lstStyle>
          <a:p>
            <a:r>
              <a:rPr lang="de-DE"/>
              <a:t>Titel der Präsentation</a:t>
            </a:r>
            <a:endParaRPr lang="de-DE" dirty="0"/>
          </a:p>
        </p:txBody>
      </p:sp>
      <p:sp>
        <p:nvSpPr>
          <p:cNvPr id="22" name="Foliennummernplatzhalter 5"/>
          <p:cNvSpPr>
            <a:spLocks noGrp="1"/>
          </p:cNvSpPr>
          <p:nvPr>
            <p:ph type="sldNum" sz="quarter" idx="4"/>
          </p:nvPr>
        </p:nvSpPr>
        <p:spPr>
          <a:xfrm>
            <a:off x="2531636" y="6489574"/>
            <a:ext cx="538135" cy="365125"/>
          </a:xfrm>
          <a:prstGeom prst="rect">
            <a:avLst/>
          </a:prstGeom>
        </p:spPr>
        <p:txBody>
          <a:bodyPr/>
          <a:lstStyle>
            <a:lvl1pPr>
              <a:defRPr sz="1200">
                <a:solidFill>
                  <a:schemeClr val="bg2"/>
                </a:solidFill>
              </a:defRPr>
            </a:lvl1pPr>
          </a:lstStyle>
          <a:p>
            <a:fld id="{2FA446E8-79DB-7F42-82B2-9AA18FF83557}" type="slidenum">
              <a:rPr lang="de-DE" smtClean="0"/>
              <a:pPr/>
              <a:t>‹Nr.›</a:t>
            </a:fld>
            <a:endParaRPr lang="de-DE" dirty="0"/>
          </a:p>
        </p:txBody>
      </p:sp>
      <p:sp>
        <p:nvSpPr>
          <p:cNvPr id="23" name="Fußzeilenplatzhalter 4"/>
          <p:cNvSpPr txBox="1">
            <a:spLocks/>
          </p:cNvSpPr>
          <p:nvPr userDrawn="1"/>
        </p:nvSpPr>
        <p:spPr>
          <a:xfrm>
            <a:off x="1920947" y="6501427"/>
            <a:ext cx="730432" cy="365125"/>
          </a:xfrm>
          <a:prstGeom prst="rect">
            <a:avLst/>
          </a:prstGeom>
        </p:spPr>
        <p:txBody>
          <a:bodyPr/>
          <a:lstStyle>
            <a:defPPr>
              <a:defRPr lang="de-DE"/>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t>Seite</a:t>
            </a:r>
          </a:p>
        </p:txBody>
      </p:sp>
    </p:spTree>
    <p:extLst>
      <p:ext uri="{BB962C8B-B14F-4D97-AF65-F5344CB8AC3E}">
        <p14:creationId xmlns:p14="http://schemas.microsoft.com/office/powerpoint/2010/main" val="213924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7" name="Rechteck 6"/>
          <p:cNvSpPr/>
          <p:nvPr userDrawn="1"/>
        </p:nvSpPr>
        <p:spPr>
          <a:xfrm rot="10800000">
            <a:off x="0" y="0"/>
            <a:ext cx="12192000" cy="6858000"/>
          </a:xfrm>
          <a:prstGeom prst="rect">
            <a:avLst/>
          </a:prstGeom>
          <a:gradFill flip="none" rotWithShape="1">
            <a:gsLst>
              <a:gs pos="0">
                <a:srgbClr val="BA9E86">
                  <a:alpha val="77000"/>
                  <a:lumMod val="99000"/>
                </a:srgbClr>
              </a:gs>
              <a:gs pos="100000">
                <a:srgbClr val="BA9E86">
                  <a:lumMod val="100000"/>
                  <a:alpha val="24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 name="Gruppierung 19"/>
          <p:cNvGrpSpPr/>
          <p:nvPr userDrawn="1"/>
        </p:nvGrpSpPr>
        <p:grpSpPr>
          <a:xfrm>
            <a:off x="-218364" y="-7295007"/>
            <a:ext cx="12628728" cy="6320198"/>
            <a:chOff x="-291152" y="-1"/>
            <a:chExt cx="12628728" cy="6320198"/>
          </a:xfrm>
        </p:grpSpPr>
        <p:cxnSp>
          <p:nvCxnSpPr>
            <p:cNvPr id="9" name="Gerade Verbindung 8"/>
            <p:cNvCxnSpPr/>
            <p:nvPr userDrawn="1"/>
          </p:nvCxnSpPr>
          <p:spPr>
            <a:xfrm>
              <a:off x="0" y="-1"/>
              <a:ext cx="12192000" cy="32613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flipV="1">
              <a:off x="-145576" y="2871649"/>
              <a:ext cx="12483152" cy="3448548"/>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flipV="1">
              <a:off x="-291152" y="1526570"/>
              <a:ext cx="12483152" cy="3448548"/>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a:xfrm>
              <a:off x="0" y="1278609"/>
              <a:ext cx="12192000" cy="3261331"/>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2" name="Gruppierung 11"/>
          <p:cNvGrpSpPr/>
          <p:nvPr userDrawn="1"/>
        </p:nvGrpSpPr>
        <p:grpSpPr>
          <a:xfrm>
            <a:off x="0" y="1"/>
            <a:ext cx="12192000" cy="6858000"/>
            <a:chOff x="1212980" y="0"/>
            <a:chExt cx="10979020" cy="6858000"/>
          </a:xfrm>
        </p:grpSpPr>
        <p:cxnSp>
          <p:nvCxnSpPr>
            <p:cNvPr id="13" name="Gerade Verbindung 12"/>
            <p:cNvCxnSpPr/>
            <p:nvPr userDrawn="1"/>
          </p:nvCxnSpPr>
          <p:spPr>
            <a:xfrm>
              <a:off x="1212980" y="0"/>
              <a:ext cx="10979020" cy="628883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flipV="1">
              <a:off x="1978090" y="1027906"/>
              <a:ext cx="10213910" cy="583009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3900196" y="0"/>
              <a:ext cx="8291803" cy="480254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flipV="1">
              <a:off x="4721290" y="2761861"/>
              <a:ext cx="7470710" cy="409613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 name="Textfeld 4"/>
          <p:cNvSpPr txBox="1"/>
          <p:nvPr userDrawn="1"/>
        </p:nvSpPr>
        <p:spPr>
          <a:xfrm>
            <a:off x="7221894" y="-951722"/>
            <a:ext cx="184731" cy="369332"/>
          </a:xfrm>
          <a:prstGeom prst="rect">
            <a:avLst/>
          </a:prstGeom>
          <a:noFill/>
        </p:spPr>
        <p:txBody>
          <a:bodyPr wrap="none" rtlCol="0">
            <a:spAutoFit/>
          </a:bodyPr>
          <a:lstStyle/>
          <a:p>
            <a:endParaRPr lang="de-DE" dirty="0"/>
          </a:p>
        </p:txBody>
      </p:sp>
      <p:sp>
        <p:nvSpPr>
          <p:cNvPr id="24" name="Rechteck 23"/>
          <p:cNvSpPr/>
          <p:nvPr userDrawn="1"/>
        </p:nvSpPr>
        <p:spPr>
          <a:xfrm>
            <a:off x="17710" y="22945"/>
            <a:ext cx="12192000" cy="5800300"/>
          </a:xfrm>
          <a:prstGeom prst="rect">
            <a:avLst/>
          </a:prstGeom>
          <a:solidFill>
            <a:schemeClr val="bg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hasCustomPrompt="1"/>
          </p:nvPr>
        </p:nvSpPr>
        <p:spPr>
          <a:xfrm>
            <a:off x="0" y="3382307"/>
            <a:ext cx="12191999" cy="2417991"/>
          </a:xfrm>
          <a:noFill/>
          <a:ln>
            <a:noFill/>
          </a:ln>
          <a:effectLst/>
        </p:spPr>
        <p:txBody>
          <a:bodyPr anchor="ctr"/>
          <a:lstStyle>
            <a:lvl1pPr algn="ctr">
              <a:defRPr sz="6000" b="0" i="0" baseline="0">
                <a:solidFill>
                  <a:schemeClr val="tx1"/>
                </a:solidFill>
                <a:effectLst/>
              </a:defRPr>
            </a:lvl1pPr>
          </a:lstStyle>
          <a:p>
            <a:r>
              <a:rPr lang="de-DE" dirty="0"/>
              <a:t>Vielen Dank für die </a:t>
            </a:r>
            <a:br>
              <a:rPr lang="de-DE" dirty="0"/>
            </a:br>
            <a:r>
              <a:rPr lang="de-DE" dirty="0"/>
              <a:t>Aufmerksamkeit!</a:t>
            </a:r>
          </a:p>
        </p:txBody>
      </p:sp>
      <p:sp>
        <p:nvSpPr>
          <p:cNvPr id="21" name="Rechteck 20"/>
          <p:cNvSpPr/>
          <p:nvPr userDrawn="1"/>
        </p:nvSpPr>
        <p:spPr>
          <a:xfrm>
            <a:off x="0" y="5800299"/>
            <a:ext cx="12192000" cy="1057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Bild 2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28521" y="5974309"/>
            <a:ext cx="916230" cy="7096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65496" y="365125"/>
            <a:ext cx="10515600" cy="1325563"/>
          </a:xfrm>
          <a:prstGeom prst="rect">
            <a:avLst/>
          </a:prstGeom>
        </p:spPr>
        <p:txBody>
          <a:bodyPr vert="horz" wrap="none"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865496" y="1825625"/>
            <a:ext cx="10515600" cy="372901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9281326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0" r:id="rId4"/>
    <p:sldLayoutId id="2147483652" r:id="rId5"/>
    <p:sldLayoutId id="2147483653" r:id="rId6"/>
    <p:sldLayoutId id="2147483654" r:id="rId7"/>
    <p:sldLayoutId id="2147483655" r:id="rId8"/>
    <p:sldLayoutId id="214748365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b="0" kern="1200" spc="0">
          <a:solidFill>
            <a:srgbClr val="214D7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214D7A"/>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214D7A"/>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214D7A"/>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214D7A"/>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214D7A"/>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hyperlink" Target="https://shop.ethletic.com/de/fair-trainer-white-cap-lo-cut-collection-19-jet-bl.html?id=182012039&amp;quanity=1" TargetMode="External"/><Relationship Id="rId3" Type="http://schemas.openxmlformats.org/officeDocument/2006/relationships/hyperlink" Target="https://www.adidas.de/r.y.v.-loose-fit-hoodie/H11479.html" TargetMode="External"/><Relationship Id="rId7" Type="http://schemas.openxmlformats.org/officeDocument/2006/relationships/hyperlink" Target="https://shop.vfb.de/vfb-t-shirt-wappen-stickerei-19281-08.html" TargetMode="External"/><Relationship Id="rId2" Type="http://schemas.openxmlformats.org/officeDocument/2006/relationships/hyperlink" Target="https://www.kultgut-design.shop/product-page/kuscheliger-hoodie-mit-einschubtaschen-circle" TargetMode="External"/><Relationship Id="rId1" Type="http://schemas.openxmlformats.org/officeDocument/2006/relationships/slideLayout" Target="../slideLayouts/slideLayout4.xml"/><Relationship Id="rId6" Type="http://schemas.openxmlformats.org/officeDocument/2006/relationships/hyperlink" Target="https://shop.bvb.de/maenner/freizeit/shirts/5033/bvb-logo-t-shirt-grau-herren?c=402&amp;number=19223100-3XL" TargetMode="External"/><Relationship Id="rId5" Type="http://schemas.openxmlformats.org/officeDocument/2006/relationships/hyperlink" Target="https://www.fcsp-shop.com/de_DE/mann/trikots-mehr/trikot-heim-2021-22-sp3321001" TargetMode="External"/><Relationship Id="rId10" Type="http://schemas.openxmlformats.org/officeDocument/2006/relationships/hyperlink" Target="https://www.watapparel.de/collections/basic-t-shirts-damen/products/wat000776" TargetMode="External"/><Relationship Id="rId4" Type="http://schemas.openxmlformats.org/officeDocument/2006/relationships/hyperlink" Target="https://www.scp07-shop.de/Heimtrikot-21-22/11017-S/" TargetMode="External"/><Relationship Id="rId9" Type="http://schemas.openxmlformats.org/officeDocument/2006/relationships/hyperlink" Target="https://www.converse.com/de/regular/chuck-70-classic-low-top/162062MP.html?lang=de_DE&amp;cgid=Catalog_All_LowTop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vogue.co.uk/gallery/emma-watsons-people-tree-collection?image=5d546296ea07410008b9472f" TargetMode="External"/><Relationship Id="rId3" Type="http://schemas.openxmlformats.org/officeDocument/2006/relationships/hyperlink" Target="https://www.hollisterco.com/shop/eu-de/p/curvy-mid-rise-jean-leggings-44216846-3?categoryId=85306&amp;seq=01&amp;faceout=prod1" TargetMode="External"/><Relationship Id="rId7" Type="http://schemas.openxmlformats.org/officeDocument/2006/relationships/hyperlink" Target="https://www.petazwei.de/artikel/seide/" TargetMode="External"/><Relationship Id="rId2" Type="http://schemas.openxmlformats.org/officeDocument/2006/relationships/hyperlink" Target="https://www2.hm.com/de_de/productpage.0945531002.html" TargetMode="External"/><Relationship Id="rId1" Type="http://schemas.openxmlformats.org/officeDocument/2006/relationships/slideLayout" Target="../slideLayouts/slideLayout4.xml"/><Relationship Id="rId6" Type="http://schemas.openxmlformats.org/officeDocument/2006/relationships/hyperlink" Target="https://www.adidas.de/adizero-xx-jammer-badehose/EK1328.html" TargetMode="External"/><Relationship Id="rId5" Type="http://schemas.openxmlformats.org/officeDocument/2006/relationships/hyperlink" Target="https://www.hugoboss.com/de/jacke-aus-baumwoll-mix-mit-zweifarbiger-struktur/hbeu50466858_404.html?cgid=21505#wrapper" TargetMode="External"/><Relationship Id="rId10" Type="http://schemas.openxmlformats.org/officeDocument/2006/relationships/hyperlink" Target="http://www.fairknallt.de/fashion/077/" TargetMode="External"/><Relationship Id="rId4" Type="http://schemas.openxmlformats.org/officeDocument/2006/relationships/hyperlink" Target="https://www.avocadostore.de/products/135048-jeans-super-skinny-roxy-kuyichi?variant_id=1114847" TargetMode="External"/><Relationship Id="rId9" Type="http://schemas.openxmlformats.org/officeDocument/2006/relationships/hyperlink" Target="https://de.fashionnetwork.com/news/Armedangels-verzeichnet-rekordabschluss,672336.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Fair oder nicht fair?</a:t>
            </a:r>
          </a:p>
        </p:txBody>
      </p:sp>
      <p:sp>
        <p:nvSpPr>
          <p:cNvPr id="7" name="Textplatzhalter 6"/>
          <p:cNvSpPr>
            <a:spLocks noGrp="1"/>
          </p:cNvSpPr>
          <p:nvPr>
            <p:ph type="body" sz="quarter" idx="10"/>
          </p:nvPr>
        </p:nvSpPr>
        <p:spPr/>
        <p:txBody>
          <a:bodyPr>
            <a:normAutofit/>
          </a:bodyPr>
          <a:lstStyle/>
          <a:p>
            <a:r>
              <a:rPr lang="de-DE" sz="1800"/>
              <a:t>cum </a:t>
            </a:r>
            <a:r>
              <a:rPr lang="de-DE" sz="1800" dirty="0"/>
              <a:t>ratione gGmbH</a:t>
            </a:r>
          </a:p>
        </p:txBody>
      </p:sp>
    </p:spTree>
    <p:extLst>
      <p:ext uri="{BB962C8B-B14F-4D97-AF65-F5344CB8AC3E}">
        <p14:creationId xmlns:p14="http://schemas.microsoft.com/office/powerpoint/2010/main" val="148434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6501450" y="1677415"/>
            <a:ext cx="5108891" cy="2011854"/>
          </a:xfrm>
          <a:prstGeom prst="rect">
            <a:avLst/>
          </a:prstGeom>
        </p:spPr>
      </p:pic>
      <p:pic>
        <p:nvPicPr>
          <p:cNvPr id="2" name="Grafik 1"/>
          <p:cNvPicPr>
            <a:picLocks noChangeAspect="1"/>
          </p:cNvPicPr>
          <p:nvPr/>
        </p:nvPicPr>
        <p:blipFill>
          <a:blip r:embed="rId4"/>
          <a:stretch>
            <a:fillRect/>
          </a:stretch>
        </p:blipFill>
        <p:spPr>
          <a:xfrm>
            <a:off x="1031666" y="1152665"/>
            <a:ext cx="4815505" cy="3110984"/>
          </a:xfrm>
          <a:prstGeom prst="rect">
            <a:avLst/>
          </a:prstGeom>
        </p:spPr>
      </p:pic>
      <p:sp>
        <p:nvSpPr>
          <p:cNvPr id="5" name="Datumsplatzhalter 4">
            <a:extLst>
              <a:ext uri="{FF2B5EF4-FFF2-40B4-BE49-F238E27FC236}">
                <a16:creationId xmlns:a16="http://schemas.microsoft.com/office/drawing/2014/main" id="{48166F24-0239-4322-9B89-11ACEB88BFDA}"/>
              </a:ext>
            </a:extLst>
          </p:cNvPr>
          <p:cNvSpPr>
            <a:spLocks noGrp="1"/>
          </p:cNvSpPr>
          <p:nvPr>
            <p:ph type="dt" sz="half" idx="10"/>
          </p:nvPr>
        </p:nvSpPr>
        <p:spPr>
          <a:xfrm>
            <a:off x="865495" y="6489574"/>
            <a:ext cx="1311049" cy="365125"/>
          </a:xfrm>
        </p:spPr>
        <p:txBody>
          <a:bodyPr/>
          <a:lstStyle/>
          <a:p>
            <a:fld id="{31FA3B80-53B8-4C44-940E-386EACC69ACB}" type="datetime4">
              <a:rPr lang="de-DE" smtClean="0"/>
              <a:pPr/>
              <a:t>27. Januar 2022</a:t>
            </a:fld>
            <a:endParaRPr lang="de-DE" dirty="0"/>
          </a:p>
        </p:txBody>
      </p:sp>
      <p:sp>
        <p:nvSpPr>
          <p:cNvPr id="6" name="Fußzeilenplatzhalter 5">
            <a:extLst>
              <a:ext uri="{FF2B5EF4-FFF2-40B4-BE49-F238E27FC236}">
                <a16:creationId xmlns:a16="http://schemas.microsoft.com/office/drawing/2014/main" id="{6C163E42-8645-4353-B6E0-101CC6D1802E}"/>
              </a:ext>
            </a:extLst>
          </p:cNvPr>
          <p:cNvSpPr>
            <a:spLocks noGrp="1"/>
          </p:cNvSpPr>
          <p:nvPr>
            <p:ph type="ftr" sz="quarter" idx="3"/>
          </p:nvPr>
        </p:nvSpPr>
        <p:spPr/>
        <p:txBody>
          <a:bodyPr/>
          <a:lstStyle/>
          <a:p>
            <a:r>
              <a:rPr lang="de-DE" dirty="0"/>
              <a:t>Fair oder nicht fair?</a:t>
            </a:r>
          </a:p>
        </p:txBody>
      </p:sp>
      <p:sp>
        <p:nvSpPr>
          <p:cNvPr id="7" name="Foliennummernplatzhalter 6">
            <a:extLst>
              <a:ext uri="{FF2B5EF4-FFF2-40B4-BE49-F238E27FC236}">
                <a16:creationId xmlns:a16="http://schemas.microsoft.com/office/drawing/2014/main" id="{5B89E9CE-CA96-459E-8C8D-9CB36D7F9DEC}"/>
              </a:ext>
            </a:extLst>
          </p:cNvPr>
          <p:cNvSpPr>
            <a:spLocks noGrp="1"/>
          </p:cNvSpPr>
          <p:nvPr>
            <p:ph type="sldNum" sz="quarter" idx="4"/>
          </p:nvPr>
        </p:nvSpPr>
        <p:spPr/>
        <p:txBody>
          <a:bodyPr/>
          <a:lstStyle/>
          <a:p>
            <a:fld id="{2FA446E8-79DB-7F42-82B2-9AA18FF83557}" type="slidenum">
              <a:rPr lang="de-DE" smtClean="0"/>
              <a:pPr/>
              <a:t>10</a:t>
            </a:fld>
            <a:endParaRPr lang="de-DE" dirty="0"/>
          </a:p>
        </p:txBody>
      </p:sp>
      <p:sp>
        <p:nvSpPr>
          <p:cNvPr id="11" name="Rechteck 10">
            <a:extLst>
              <a:ext uri="{FF2B5EF4-FFF2-40B4-BE49-F238E27FC236}">
                <a16:creationId xmlns:a16="http://schemas.microsoft.com/office/drawing/2014/main" id="{7BA8FAB9-16D7-4411-A947-06ABC3E41DDD}"/>
              </a:ext>
            </a:extLst>
          </p:cNvPr>
          <p:cNvSpPr/>
          <p:nvPr/>
        </p:nvSpPr>
        <p:spPr>
          <a:xfrm>
            <a:off x="643702" y="4399843"/>
            <a:ext cx="4314002" cy="1077218"/>
          </a:xfrm>
          <a:prstGeom prst="rect">
            <a:avLst/>
          </a:prstGeom>
          <a:noFill/>
        </p:spPr>
        <p:txBody>
          <a:bodyPr wrap="none" lIns="91440" tIns="45720" rIns="91440" bIns="45720">
            <a:spAutoFit/>
          </a:bodyPr>
          <a:lstStyle/>
          <a:p>
            <a:pPr algn="ctr"/>
            <a:r>
              <a:rPr lang="de-DE" sz="3200" dirty="0" err="1"/>
              <a:t>Ethletic</a:t>
            </a:r>
            <a:r>
              <a:rPr lang="de-DE" sz="3200" dirty="0"/>
              <a:t> Schuhe</a:t>
            </a:r>
            <a:r>
              <a:rPr lang="de-DE" sz="3200" baseline="30000" dirty="0"/>
              <a:t>7</a:t>
            </a:r>
            <a:r>
              <a:rPr lang="de-DE" sz="3200" dirty="0"/>
              <a:t> schwarz</a:t>
            </a:r>
            <a:br>
              <a:rPr lang="de-DE" sz="3200" dirty="0"/>
            </a:br>
            <a:endParaRPr lang="de-DE" sz="3200" dirty="0"/>
          </a:p>
        </p:txBody>
      </p:sp>
      <p:sp>
        <p:nvSpPr>
          <p:cNvPr id="14" name="Rechteck 13">
            <a:extLst>
              <a:ext uri="{FF2B5EF4-FFF2-40B4-BE49-F238E27FC236}">
                <a16:creationId xmlns:a16="http://schemas.microsoft.com/office/drawing/2014/main" id="{59EBE51E-CDE7-40B5-80A6-F800692D7E16}"/>
              </a:ext>
            </a:extLst>
          </p:cNvPr>
          <p:cNvSpPr/>
          <p:nvPr/>
        </p:nvSpPr>
        <p:spPr>
          <a:xfrm>
            <a:off x="6823491" y="4428818"/>
            <a:ext cx="4686284" cy="584775"/>
          </a:xfrm>
          <a:prstGeom prst="rect">
            <a:avLst/>
          </a:prstGeom>
          <a:noFill/>
        </p:spPr>
        <p:txBody>
          <a:bodyPr wrap="none" lIns="91440" tIns="45720" rIns="91440" bIns="45720">
            <a:spAutoFit/>
          </a:bodyPr>
          <a:lstStyle/>
          <a:p>
            <a:pPr algn="ctr"/>
            <a:r>
              <a:rPr lang="de-DE" sz="3200" dirty="0" err="1"/>
              <a:t>Converse</a:t>
            </a:r>
            <a:r>
              <a:rPr lang="de-DE" sz="3200" dirty="0"/>
              <a:t> Schuhe</a:t>
            </a:r>
            <a:r>
              <a:rPr lang="de-DE" sz="3200" baseline="30000" dirty="0"/>
              <a:t>8</a:t>
            </a:r>
            <a:r>
              <a:rPr lang="de-DE" sz="3200" dirty="0"/>
              <a:t> schwarz </a:t>
            </a:r>
          </a:p>
        </p:txBody>
      </p:sp>
      <p:sp>
        <p:nvSpPr>
          <p:cNvPr id="16" name="Rechteck 15">
            <a:extLst>
              <a:ext uri="{FF2B5EF4-FFF2-40B4-BE49-F238E27FC236}">
                <a16:creationId xmlns:a16="http://schemas.microsoft.com/office/drawing/2014/main" id="{ED09B46D-0CFE-42DE-BDDF-E39F677E2ADD}"/>
              </a:ext>
            </a:extLst>
          </p:cNvPr>
          <p:cNvSpPr/>
          <p:nvPr/>
        </p:nvSpPr>
        <p:spPr>
          <a:xfrm>
            <a:off x="5706309" y="1722082"/>
            <a:ext cx="779381" cy="1631216"/>
          </a:xfrm>
          <a:prstGeom prst="rect">
            <a:avLst/>
          </a:prstGeom>
          <a:noFill/>
        </p:spPr>
        <p:txBody>
          <a:bodyPr wrap="none" lIns="91440" tIns="45720" rIns="91440" bIns="45720">
            <a:spAutoFit/>
          </a:bodyPr>
          <a:lstStyle/>
          <a:p>
            <a:pPr algn="ctr"/>
            <a:r>
              <a:rPr lang="de-DE" sz="10000" b="0" cap="none" spc="0" dirty="0">
                <a:ln w="0"/>
                <a:solidFill>
                  <a:schemeClr val="tx1"/>
                </a:solidFill>
                <a:effectLst>
                  <a:outerShdw blurRad="38100" dist="19050" dir="2700000" algn="tl" rotWithShape="0">
                    <a:schemeClr val="dk1">
                      <a:alpha val="40000"/>
                    </a:schemeClr>
                  </a:outerShdw>
                </a:effectLst>
              </a:rPr>
              <a:t>?</a:t>
            </a:r>
          </a:p>
        </p:txBody>
      </p:sp>
      <p:sp>
        <p:nvSpPr>
          <p:cNvPr id="19" name="Rechteck 18">
            <a:extLst>
              <a:ext uri="{FF2B5EF4-FFF2-40B4-BE49-F238E27FC236}">
                <a16:creationId xmlns:a16="http://schemas.microsoft.com/office/drawing/2014/main" id="{78BDCA9C-1E4B-4BD6-AC36-6BD559AC1BA8}"/>
              </a:ext>
            </a:extLst>
          </p:cNvPr>
          <p:cNvSpPr/>
          <p:nvPr/>
        </p:nvSpPr>
        <p:spPr>
          <a:xfrm>
            <a:off x="5334248" y="3748302"/>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1</a:t>
            </a:r>
          </a:p>
        </p:txBody>
      </p:sp>
      <p:sp>
        <p:nvSpPr>
          <p:cNvPr id="17" name="Rechteck 16">
            <a:extLst>
              <a:ext uri="{FF2B5EF4-FFF2-40B4-BE49-F238E27FC236}">
                <a16:creationId xmlns:a16="http://schemas.microsoft.com/office/drawing/2014/main" id="{F7C3D4C0-8053-408C-ACFA-E8AF8CBDA5A0}"/>
              </a:ext>
            </a:extLst>
          </p:cNvPr>
          <p:cNvSpPr/>
          <p:nvPr/>
        </p:nvSpPr>
        <p:spPr>
          <a:xfrm>
            <a:off x="5334248" y="3838057"/>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2</a:t>
            </a:r>
          </a:p>
        </p:txBody>
      </p:sp>
      <p:sp>
        <p:nvSpPr>
          <p:cNvPr id="18" name="Rechteck 17">
            <a:extLst>
              <a:ext uri="{FF2B5EF4-FFF2-40B4-BE49-F238E27FC236}">
                <a16:creationId xmlns:a16="http://schemas.microsoft.com/office/drawing/2014/main" id="{B585F775-B5F5-4AA0-8375-9432E9064F24}"/>
              </a:ext>
            </a:extLst>
          </p:cNvPr>
          <p:cNvSpPr/>
          <p:nvPr/>
        </p:nvSpPr>
        <p:spPr>
          <a:xfrm>
            <a:off x="5334248" y="3779861"/>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3</a:t>
            </a:r>
          </a:p>
        </p:txBody>
      </p:sp>
      <p:sp>
        <p:nvSpPr>
          <p:cNvPr id="21" name="Rechteck 20">
            <a:extLst>
              <a:ext uri="{FF2B5EF4-FFF2-40B4-BE49-F238E27FC236}">
                <a16:creationId xmlns:a16="http://schemas.microsoft.com/office/drawing/2014/main" id="{0600E2B0-5E2B-4F86-9683-C301B23328D9}"/>
              </a:ext>
            </a:extLst>
          </p:cNvPr>
          <p:cNvSpPr/>
          <p:nvPr/>
        </p:nvSpPr>
        <p:spPr>
          <a:xfrm rot="20036414">
            <a:off x="2795588" y="2366840"/>
            <a:ext cx="2071016" cy="1323439"/>
          </a:xfrm>
          <a:prstGeom prst="rect">
            <a:avLst/>
          </a:prstGeom>
          <a:noFill/>
        </p:spPr>
        <p:txBody>
          <a:bodyPr wrap="none" lIns="91440" tIns="45720" rIns="91440" bIns="45720">
            <a:spAutoFit/>
          </a:bodyPr>
          <a:lstStyle/>
          <a:p>
            <a:pPr algn="ctr"/>
            <a:r>
              <a:rPr lang="de-DE" sz="8000" b="1" u="sng" cap="none" spc="0" dirty="0">
                <a:ln w="12700">
                  <a:solidFill>
                    <a:schemeClr val="tx2">
                      <a:lumMod val="75000"/>
                    </a:schemeClr>
                  </a:solidFill>
                  <a:prstDash val="solid"/>
                </a:ln>
                <a:pattFill prst="pct90">
                  <a:fgClr>
                    <a:schemeClr val="accent1">
                      <a:lumMod val="75000"/>
                    </a:schemeClr>
                  </a:fgClr>
                  <a:bgClr>
                    <a:schemeClr val="accent2">
                      <a:lumMod val="60000"/>
                      <a:lumOff val="40000"/>
                    </a:schemeClr>
                  </a:bgClr>
                </a:pattFill>
                <a:effectLst>
                  <a:outerShdw dist="38100" dir="2640000" algn="bl" rotWithShape="0">
                    <a:schemeClr val="tx2">
                      <a:lumMod val="75000"/>
                    </a:schemeClr>
                  </a:outerShdw>
                </a:effectLst>
              </a:rPr>
              <a:t>FAIR</a:t>
            </a:r>
          </a:p>
        </p:txBody>
      </p:sp>
      <p:sp>
        <p:nvSpPr>
          <p:cNvPr id="15" name="Ellipse 14">
            <a:extLst>
              <a:ext uri="{FF2B5EF4-FFF2-40B4-BE49-F238E27FC236}">
                <a16:creationId xmlns:a16="http://schemas.microsoft.com/office/drawing/2014/main" id="{E78F56E1-FF6B-41EF-B92E-23D0669DA90F}"/>
              </a:ext>
            </a:extLst>
          </p:cNvPr>
          <p:cNvSpPr/>
          <p:nvPr/>
        </p:nvSpPr>
        <p:spPr>
          <a:xfrm>
            <a:off x="1207803" y="220133"/>
            <a:ext cx="1734429" cy="17173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500" dirty="0">
                <a:ln w="0"/>
                <a:solidFill>
                  <a:schemeClr val="tx1"/>
                </a:solidFill>
              </a:rPr>
              <a:t>74,90 € </a:t>
            </a:r>
            <a:endParaRPr lang="de-DE" sz="2500" dirty="0"/>
          </a:p>
        </p:txBody>
      </p:sp>
      <p:sp>
        <p:nvSpPr>
          <p:cNvPr id="20" name="Ellipse 19">
            <a:extLst>
              <a:ext uri="{FF2B5EF4-FFF2-40B4-BE49-F238E27FC236}">
                <a16:creationId xmlns:a16="http://schemas.microsoft.com/office/drawing/2014/main" id="{EFE74ECE-5542-4FB7-BCF0-857F3E39B918}"/>
              </a:ext>
            </a:extLst>
          </p:cNvPr>
          <p:cNvSpPr/>
          <p:nvPr/>
        </p:nvSpPr>
        <p:spPr>
          <a:xfrm>
            <a:off x="6288600" y="220133"/>
            <a:ext cx="1702737" cy="17027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800" dirty="0">
                <a:ln w="0"/>
                <a:solidFill>
                  <a:schemeClr val="tx1"/>
                </a:solidFill>
              </a:rPr>
              <a:t>85€ </a:t>
            </a:r>
            <a:endParaRPr lang="de-DE" sz="2800" b="0" cap="none" spc="0" dirty="0">
              <a:ln w="0"/>
              <a:solidFill>
                <a:schemeClr val="tx1"/>
              </a:solidFill>
            </a:endParaRPr>
          </a:p>
        </p:txBody>
      </p:sp>
    </p:spTree>
    <p:extLst>
      <p:ext uri="{BB962C8B-B14F-4D97-AF65-F5344CB8AC3E}">
        <p14:creationId xmlns:p14="http://schemas.microsoft.com/office/powerpoint/2010/main" val="218130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00"/>
                                        <p:tgtEl>
                                          <p:spTgt spid="18"/>
                                        </p:tgtEl>
                                      </p:cBhvr>
                                    </p:animEffect>
                                  </p:childTnLst>
                                </p:cTn>
                              </p:par>
                            </p:childTnLst>
                          </p:cTn>
                        </p:par>
                        <p:par>
                          <p:cTn id="16" fill="hold">
                            <p:stCondLst>
                              <p:cond delay="700"/>
                            </p:stCondLst>
                            <p:childTnLst>
                              <p:par>
                                <p:cTn id="17" presetID="10" presetClass="exit" presetSubtype="0" fill="hold" grpId="1" nodeType="afterEffect">
                                  <p:stCondLst>
                                    <p:cond delay="0"/>
                                  </p:stCondLst>
                                  <p:childTnLst>
                                    <p:animEffect transition="out" filter="fade">
                                      <p:cBhvr>
                                        <p:cTn id="18" dur="700"/>
                                        <p:tgtEl>
                                          <p:spTgt spid="18"/>
                                        </p:tgtEl>
                                      </p:cBhvr>
                                    </p:animEffect>
                                    <p:set>
                                      <p:cBhvr>
                                        <p:cTn id="19" dur="1" fill="hold">
                                          <p:stCondLst>
                                            <p:cond delay="699"/>
                                          </p:stCondLst>
                                        </p:cTn>
                                        <p:tgtEl>
                                          <p:spTgt spid="18"/>
                                        </p:tgtEl>
                                        <p:attrNameLst>
                                          <p:attrName>style.visibility</p:attrName>
                                        </p:attrNameLst>
                                      </p:cBhvr>
                                      <p:to>
                                        <p:strVal val="hidden"/>
                                      </p:to>
                                    </p:set>
                                  </p:childTnLst>
                                </p:cTn>
                              </p:par>
                            </p:childTnLst>
                          </p:cTn>
                        </p:par>
                        <p:par>
                          <p:cTn id="20" fill="hold">
                            <p:stCondLst>
                              <p:cond delay="14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700"/>
                                        <p:tgtEl>
                                          <p:spTgt spid="17"/>
                                        </p:tgtEl>
                                      </p:cBhvr>
                                    </p:animEffect>
                                  </p:childTnLst>
                                </p:cTn>
                              </p:par>
                            </p:childTnLst>
                          </p:cTn>
                        </p:par>
                        <p:par>
                          <p:cTn id="24" fill="hold">
                            <p:stCondLst>
                              <p:cond delay="2100"/>
                            </p:stCondLst>
                            <p:childTnLst>
                              <p:par>
                                <p:cTn id="25" presetID="10" presetClass="exit" presetSubtype="0" fill="hold" grpId="1" nodeType="afterEffect">
                                  <p:stCondLst>
                                    <p:cond delay="0"/>
                                  </p:stCondLst>
                                  <p:childTnLst>
                                    <p:animEffect transition="out" filter="fade">
                                      <p:cBhvr>
                                        <p:cTn id="26" dur="700"/>
                                        <p:tgtEl>
                                          <p:spTgt spid="17"/>
                                        </p:tgtEl>
                                      </p:cBhvr>
                                    </p:animEffect>
                                    <p:set>
                                      <p:cBhvr>
                                        <p:cTn id="27" dur="1" fill="hold">
                                          <p:stCondLst>
                                            <p:cond delay="699"/>
                                          </p:stCondLst>
                                        </p:cTn>
                                        <p:tgtEl>
                                          <p:spTgt spid="17"/>
                                        </p:tgtEl>
                                        <p:attrNameLst>
                                          <p:attrName>style.visibility</p:attrName>
                                        </p:attrNameLst>
                                      </p:cBhvr>
                                      <p:to>
                                        <p:strVal val="hidden"/>
                                      </p:to>
                                    </p:set>
                                  </p:childTnLst>
                                </p:cTn>
                              </p:par>
                            </p:childTnLst>
                          </p:cTn>
                        </p:par>
                        <p:par>
                          <p:cTn id="28" fill="hold">
                            <p:stCondLst>
                              <p:cond delay="2800"/>
                            </p:stCondLst>
                            <p:childTnLst>
                              <p:par>
                                <p:cTn id="29" presetID="10" presetClass="entr" presetSubtype="0" fill="hold" grpId="1"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700"/>
                                        <p:tgtEl>
                                          <p:spTgt spid="19"/>
                                        </p:tgtEl>
                                      </p:cBhvr>
                                    </p:animEffect>
                                  </p:childTnLst>
                                </p:cTn>
                              </p:par>
                            </p:childTnLst>
                          </p:cTn>
                        </p:par>
                        <p:par>
                          <p:cTn id="32" fill="hold">
                            <p:stCondLst>
                              <p:cond delay="3500"/>
                            </p:stCondLst>
                            <p:childTnLst>
                              <p:par>
                                <p:cTn id="33" presetID="10" presetClass="exit" presetSubtype="0" fill="hold" grpId="0" nodeType="afterEffect">
                                  <p:stCondLst>
                                    <p:cond delay="0"/>
                                  </p:stCondLst>
                                  <p:childTnLst>
                                    <p:animEffect transition="out" filter="fade">
                                      <p:cBhvr>
                                        <p:cTn id="34" dur="700"/>
                                        <p:tgtEl>
                                          <p:spTgt spid="19"/>
                                        </p:tgtEl>
                                      </p:cBhvr>
                                    </p:animEffect>
                                    <p:set>
                                      <p:cBhvr>
                                        <p:cTn id="35" dur="1" fill="hold">
                                          <p:stCondLst>
                                            <p:cond delay="699"/>
                                          </p:stCondLst>
                                        </p:cTn>
                                        <p:tgtEl>
                                          <p:spTgt spid="19"/>
                                        </p:tgtEl>
                                        <p:attrNameLst>
                                          <p:attrName>style.visibility</p:attrName>
                                        </p:attrNameLst>
                                      </p:cBhvr>
                                      <p:to>
                                        <p:strVal val="hidden"/>
                                      </p:to>
                                    </p:set>
                                  </p:childTnLst>
                                </p:cTn>
                              </p:par>
                            </p:childTnLst>
                          </p:cTn>
                        </p:par>
                        <p:par>
                          <p:cTn id="36" fill="hold">
                            <p:stCondLst>
                              <p:cond delay="4200"/>
                            </p:stCondLst>
                            <p:childTnLst>
                              <p:par>
                                <p:cTn id="37" presetID="26" presetClass="entr" presetSubtype="0" fill="hold" grpId="1" nodeType="afterEffect">
                                  <p:stCondLst>
                                    <p:cond delay="30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par>
                                <p:cTn id="53" presetID="22" presetClass="entr" presetSubtype="4" fill="hold" grpId="0" nodeType="withEffect">
                                  <p:stCondLst>
                                    <p:cond delay="30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22" presetClass="entr" presetSubtype="4" fill="hold" grpId="0" nodeType="withEffect">
                                  <p:stCondLst>
                                    <p:cond delay="30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6500"/>
                            </p:stCondLst>
                            <p:childTnLst>
                              <p:par>
                                <p:cTn id="60" presetID="30" presetClass="emph" presetSubtype="0" fill="hold" grpId="0" nodeType="afterEffect">
                                  <p:stCondLst>
                                    <p:cond delay="0"/>
                                  </p:stCondLst>
                                  <p:childTnLst>
                                    <p:animClr clrSpc="hsl" dir="cw">
                                      <p:cBhvr override="childStyle">
                                        <p:cTn id="61" dur="500" fill="hold"/>
                                        <p:tgtEl>
                                          <p:spTgt spid="21"/>
                                        </p:tgtEl>
                                        <p:attrNameLst>
                                          <p:attrName>style.color</p:attrName>
                                        </p:attrNameLst>
                                      </p:cBhvr>
                                      <p:by>
                                        <p:hsl h="0" s="12549" l="25098"/>
                                      </p:by>
                                    </p:animClr>
                                    <p:animClr clrSpc="hsl" dir="cw">
                                      <p:cBhvr>
                                        <p:cTn id="62" dur="500" fill="hold"/>
                                        <p:tgtEl>
                                          <p:spTgt spid="21"/>
                                        </p:tgtEl>
                                        <p:attrNameLst>
                                          <p:attrName>fillcolor</p:attrName>
                                        </p:attrNameLst>
                                      </p:cBhvr>
                                      <p:by>
                                        <p:hsl h="0" s="12549" l="25098"/>
                                      </p:by>
                                    </p:animClr>
                                    <p:animClr clrSpc="hsl" dir="cw">
                                      <p:cBhvr>
                                        <p:cTn id="63" dur="500" fill="hold"/>
                                        <p:tgtEl>
                                          <p:spTgt spid="21"/>
                                        </p:tgtEl>
                                        <p:attrNameLst>
                                          <p:attrName>stroke.color</p:attrName>
                                        </p:attrNameLst>
                                      </p:cBhvr>
                                      <p:by>
                                        <p:hsl h="0" s="12549" l="25098"/>
                                      </p:by>
                                    </p:animClr>
                                    <p:set>
                                      <p:cBhvr>
                                        <p:cTn id="64" dur="500" fill="hold"/>
                                        <p:tgtEl>
                                          <p:spTgt spid="21"/>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9" grpId="0" animBg="1"/>
      <p:bldP spid="19" grpId="1" animBg="1"/>
      <p:bldP spid="17" grpId="0" animBg="1"/>
      <p:bldP spid="17" grpId="1" animBg="1"/>
      <p:bldP spid="18" grpId="0" animBg="1"/>
      <p:bldP spid="18" grpId="1" animBg="1"/>
      <p:bldP spid="21" grpId="0"/>
      <p:bldP spid="21" grpId="1"/>
      <p:bldP spid="15"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41433A5-21A7-4A98-913D-A42CB4B3D9B2}"/>
              </a:ext>
            </a:extLst>
          </p:cNvPr>
          <p:cNvSpPr>
            <a:spLocks noGrp="1"/>
          </p:cNvSpPr>
          <p:nvPr>
            <p:ph type="dt" sz="half" idx="10"/>
          </p:nvPr>
        </p:nvSpPr>
        <p:spPr/>
        <p:txBody>
          <a:bodyPr/>
          <a:lstStyle/>
          <a:p>
            <a:fld id="{31FA3B80-53B8-4C44-940E-386EACC69ACB}" type="datetime4">
              <a:rPr lang="de-DE" smtClean="0"/>
              <a:pPr/>
              <a:t>27. Januar 2022</a:t>
            </a:fld>
            <a:endParaRPr lang="de-DE" dirty="0"/>
          </a:p>
        </p:txBody>
      </p:sp>
      <p:sp>
        <p:nvSpPr>
          <p:cNvPr id="3" name="Fußzeilenplatzhalter 2">
            <a:extLst>
              <a:ext uri="{FF2B5EF4-FFF2-40B4-BE49-F238E27FC236}">
                <a16:creationId xmlns:a16="http://schemas.microsoft.com/office/drawing/2014/main" id="{FB760EDC-6F3C-4F00-8C68-7AC5B5A48A94}"/>
              </a:ext>
            </a:extLst>
          </p:cNvPr>
          <p:cNvSpPr>
            <a:spLocks noGrp="1"/>
          </p:cNvSpPr>
          <p:nvPr>
            <p:ph type="ftr" sz="quarter" idx="3"/>
          </p:nvPr>
        </p:nvSpPr>
        <p:spPr/>
        <p:txBody>
          <a:bodyPr lIns="91440" tIns="45720" rIns="91440" bIns="45720" anchor="t"/>
          <a:lstStyle/>
          <a:p>
            <a:r>
              <a:rPr lang="de-DE" dirty="0"/>
              <a:t>Fair oder nicht?</a:t>
            </a:r>
          </a:p>
        </p:txBody>
      </p:sp>
      <p:sp>
        <p:nvSpPr>
          <p:cNvPr id="4" name="Foliennummernplatzhalter 3">
            <a:extLst>
              <a:ext uri="{FF2B5EF4-FFF2-40B4-BE49-F238E27FC236}">
                <a16:creationId xmlns:a16="http://schemas.microsoft.com/office/drawing/2014/main" id="{5D705157-EB1C-4D41-8EC6-8216A25A1D6F}"/>
              </a:ext>
            </a:extLst>
          </p:cNvPr>
          <p:cNvSpPr>
            <a:spLocks noGrp="1"/>
          </p:cNvSpPr>
          <p:nvPr>
            <p:ph type="sldNum" sz="quarter" idx="4"/>
          </p:nvPr>
        </p:nvSpPr>
        <p:spPr/>
        <p:txBody>
          <a:bodyPr/>
          <a:lstStyle/>
          <a:p>
            <a:fld id="{2FA446E8-79DB-7F42-82B2-9AA18FF83557}" type="slidenum">
              <a:rPr lang="de-DE" smtClean="0"/>
              <a:pPr/>
              <a:t>11</a:t>
            </a:fld>
            <a:endParaRPr lang="de-DE" dirty="0"/>
          </a:p>
        </p:txBody>
      </p:sp>
      <p:sp>
        <p:nvSpPr>
          <p:cNvPr id="6" name="Textfeld 5">
            <a:extLst>
              <a:ext uri="{FF2B5EF4-FFF2-40B4-BE49-F238E27FC236}">
                <a16:creationId xmlns:a16="http://schemas.microsoft.com/office/drawing/2014/main" id="{782B4C83-8D02-4E47-A99F-80111258841B}"/>
              </a:ext>
            </a:extLst>
          </p:cNvPr>
          <p:cNvSpPr txBox="1"/>
          <p:nvPr/>
        </p:nvSpPr>
        <p:spPr>
          <a:xfrm>
            <a:off x="757382" y="600364"/>
            <a:ext cx="10658763" cy="4801314"/>
          </a:xfrm>
          <a:prstGeom prst="rect">
            <a:avLst/>
          </a:prstGeom>
          <a:noFill/>
        </p:spPr>
        <p:txBody>
          <a:bodyPr wrap="square" lIns="91440" tIns="45720" rIns="91440" bIns="45720" rtlCol="0" anchor="t">
            <a:spAutoFit/>
          </a:bodyPr>
          <a:lstStyle/>
          <a:p>
            <a:r>
              <a:rPr lang="de-DE" b="1" dirty="0"/>
              <a:t>Erklärung zum Sneaker von </a:t>
            </a:r>
            <a:r>
              <a:rPr lang="de-DE" b="1" dirty="0" err="1"/>
              <a:t>Ethletic</a:t>
            </a:r>
            <a:r>
              <a:rPr lang="de-DE" b="1" dirty="0"/>
              <a:t>:</a:t>
            </a:r>
          </a:p>
          <a:p>
            <a:endParaRPr lang="de-DE" dirty="0">
              <a:sym typeface="Wingdings" panose="05000000000000000000" pitchFamily="2" charset="2"/>
            </a:endParaRPr>
          </a:p>
          <a:p>
            <a:pPr marL="285750" indent="-285750">
              <a:buFontTx/>
              <a:buChar char="-"/>
            </a:pPr>
            <a:r>
              <a:rPr lang="de-DE" dirty="0">
                <a:sym typeface="Wingdings" panose="05000000000000000000" pitchFamily="2" charset="2"/>
              </a:rPr>
              <a:t>aus Fairtrade-Bio-Baumwolle und Naturkautschuk und nahezu plastikfrei</a:t>
            </a:r>
            <a:endParaRPr lang="de-DE" dirty="0">
              <a:cs typeface="Calibri"/>
            </a:endParaRPr>
          </a:p>
          <a:p>
            <a:pPr marL="285750" indent="-285750">
              <a:buFontTx/>
              <a:buChar char="-"/>
            </a:pPr>
            <a:r>
              <a:rPr lang="de-DE" dirty="0">
                <a:sym typeface="Wingdings" panose="05000000000000000000" pitchFamily="2" charset="2"/>
              </a:rPr>
              <a:t>100% vegan</a:t>
            </a:r>
            <a:endParaRPr lang="de-DE" dirty="0">
              <a:cs typeface="Calibri"/>
            </a:endParaRPr>
          </a:p>
          <a:p>
            <a:pPr marL="285750" indent="-285750">
              <a:buFontTx/>
              <a:buChar char="-"/>
            </a:pPr>
            <a:r>
              <a:rPr lang="de-DE" dirty="0">
                <a:cs typeface="Calibri"/>
              </a:rPr>
              <a:t>Alle Lieferketten für </a:t>
            </a:r>
            <a:r>
              <a:rPr lang="de-DE" dirty="0" err="1">
                <a:cs typeface="Calibri"/>
              </a:rPr>
              <a:t>Ethletic</a:t>
            </a:r>
            <a:r>
              <a:rPr lang="de-DE" dirty="0">
                <a:cs typeface="Calibri"/>
              </a:rPr>
              <a:t>-Produkte sind Fairtrade- oder FSC-zertifiziert und werden regelmäßig überprüft</a:t>
            </a:r>
          </a:p>
          <a:p>
            <a:pPr marL="285750" indent="-285750">
              <a:buChar char="-"/>
            </a:pPr>
            <a:r>
              <a:rPr lang="de-DE" dirty="0" err="1">
                <a:cs typeface="Calibri"/>
              </a:rPr>
              <a:t>Ethletic</a:t>
            </a:r>
            <a:r>
              <a:rPr lang="de-DE" dirty="0">
                <a:cs typeface="Calibri"/>
              </a:rPr>
              <a:t> zahlt eine Zusatzprämie zur Unterstützung der Arbeiter*innen in den Produktionsstätten</a:t>
            </a:r>
          </a:p>
          <a:p>
            <a:endParaRPr lang="de-DE" dirty="0">
              <a:cs typeface="Calibri"/>
            </a:endParaRPr>
          </a:p>
          <a:p>
            <a:pPr marL="285750" indent="-285750">
              <a:buFont typeface="Wingdings" panose="05000000000000000000" pitchFamily="2" charset="2"/>
              <a:buChar char="à"/>
            </a:pPr>
            <a:endParaRPr lang="de-DE" dirty="0">
              <a:sym typeface="Wingdings" panose="05000000000000000000" pitchFamily="2" charset="2"/>
            </a:endParaRPr>
          </a:p>
          <a:p>
            <a:pPr marL="285750" indent="-285750">
              <a:buFont typeface="Wingdings" panose="05000000000000000000" pitchFamily="2" charset="2"/>
              <a:buChar char="à"/>
            </a:pPr>
            <a:endParaRPr lang="de-DE" dirty="0">
              <a:sym typeface="Wingdings" panose="05000000000000000000" pitchFamily="2" charset="2"/>
            </a:endParaRPr>
          </a:p>
          <a:p>
            <a:r>
              <a:rPr lang="de-DE" b="1" dirty="0">
                <a:sym typeface="Wingdings" panose="05000000000000000000" pitchFamily="2" charset="2"/>
              </a:rPr>
              <a:t>Erklärung zum Sneaker von Converse:</a:t>
            </a:r>
            <a:endParaRPr lang="de-DE" b="1" dirty="0">
              <a:cs typeface="Calibri"/>
            </a:endParaRPr>
          </a:p>
          <a:p>
            <a:endParaRPr lang="de-DE" dirty="0">
              <a:sym typeface="Wingdings" panose="05000000000000000000" pitchFamily="2" charset="2"/>
            </a:endParaRPr>
          </a:p>
          <a:p>
            <a:pPr marL="285750" indent="-285750">
              <a:buFontTx/>
              <a:buChar char="-"/>
            </a:pPr>
            <a:r>
              <a:rPr lang="de-DE" dirty="0">
                <a:sym typeface="Wingdings" panose="05000000000000000000" pitchFamily="2" charset="2"/>
              </a:rPr>
              <a:t>Hergestellt aus Canvas (oft eine Mischung aus Kunst- und Naturfasern)</a:t>
            </a:r>
            <a:endParaRPr lang="de-DE" dirty="0">
              <a:cs typeface="Calibri"/>
            </a:endParaRPr>
          </a:p>
          <a:p>
            <a:pPr marL="285750" indent="-285750">
              <a:buFont typeface="Wingdings" panose="05000000000000000000" pitchFamily="2" charset="2"/>
              <a:buChar char="à"/>
            </a:pPr>
            <a:r>
              <a:rPr lang="de-DE" dirty="0">
                <a:sym typeface="Wingdings" panose="05000000000000000000" pitchFamily="2" charset="2"/>
              </a:rPr>
              <a:t>keine weiteren Informationen zu den Materialien (z.B. was für Gummi wird verwendet?)</a:t>
            </a:r>
            <a:endParaRPr lang="de-DE" dirty="0">
              <a:cs typeface="Calibri"/>
            </a:endParaRPr>
          </a:p>
          <a:p>
            <a:r>
              <a:rPr lang="de-DE" dirty="0">
                <a:cs typeface="Calibri"/>
              </a:rPr>
              <a:t>-    Maßnahmen zur Vermeidung von Sklaverei und Menschenhandel werden offengelegt, es existiert jedoch z.B. keine Strategie, wie existenzsichernde Löhne erreicht werden sollen</a:t>
            </a:r>
          </a:p>
          <a:p>
            <a:pPr marL="285750" indent="-285750">
              <a:buFont typeface="Wingdings" panose="05000000000000000000" pitchFamily="2" charset="2"/>
              <a:buChar char="à"/>
            </a:pPr>
            <a:endParaRPr lang="de-DE" dirty="0"/>
          </a:p>
          <a:p>
            <a:pPr marL="285750" indent="-285750">
              <a:buFont typeface="Wingdings" panose="05000000000000000000" pitchFamily="2" charset="2"/>
              <a:buChar char="à"/>
            </a:pPr>
            <a:endParaRPr lang="de-DE" dirty="0">
              <a:cs typeface="Calibri"/>
            </a:endParaRPr>
          </a:p>
        </p:txBody>
      </p:sp>
    </p:spTree>
    <p:extLst>
      <p:ext uri="{BB962C8B-B14F-4D97-AF65-F5344CB8AC3E}">
        <p14:creationId xmlns:p14="http://schemas.microsoft.com/office/powerpoint/2010/main" val="289973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7F4220D6-C8CF-4DD0-A5C6-DC1DCA3A456F}"/>
              </a:ext>
            </a:extLst>
          </p:cNvPr>
          <p:cNvPicPr>
            <a:picLocks noChangeAspect="1"/>
          </p:cNvPicPr>
          <p:nvPr/>
        </p:nvPicPr>
        <p:blipFill>
          <a:blip r:embed="rId3"/>
          <a:stretch>
            <a:fillRect/>
          </a:stretch>
        </p:blipFill>
        <p:spPr>
          <a:xfrm>
            <a:off x="1099003" y="383756"/>
            <a:ext cx="3637741" cy="4547176"/>
          </a:xfrm>
          <a:prstGeom prst="rect">
            <a:avLst/>
          </a:prstGeom>
        </p:spPr>
      </p:pic>
      <p:sp>
        <p:nvSpPr>
          <p:cNvPr id="5" name="Datumsplatzhalter 4">
            <a:extLst>
              <a:ext uri="{FF2B5EF4-FFF2-40B4-BE49-F238E27FC236}">
                <a16:creationId xmlns:a16="http://schemas.microsoft.com/office/drawing/2014/main" id="{48166F24-0239-4322-9B89-11ACEB88BFDA}"/>
              </a:ext>
            </a:extLst>
          </p:cNvPr>
          <p:cNvSpPr>
            <a:spLocks noGrp="1"/>
          </p:cNvSpPr>
          <p:nvPr>
            <p:ph type="dt" sz="half" idx="10"/>
          </p:nvPr>
        </p:nvSpPr>
        <p:spPr>
          <a:xfrm>
            <a:off x="865495" y="6489574"/>
            <a:ext cx="1429297" cy="365125"/>
          </a:xfrm>
        </p:spPr>
        <p:txBody>
          <a:bodyPr/>
          <a:lstStyle/>
          <a:p>
            <a:fld id="{31FA3B80-53B8-4C44-940E-386EACC69ACB}" type="datetime4">
              <a:rPr lang="de-DE" smtClean="0"/>
              <a:pPr/>
              <a:t>27. Januar 2022</a:t>
            </a:fld>
            <a:endParaRPr lang="de-DE" dirty="0"/>
          </a:p>
        </p:txBody>
      </p:sp>
      <p:sp>
        <p:nvSpPr>
          <p:cNvPr id="6" name="Fußzeilenplatzhalter 5">
            <a:extLst>
              <a:ext uri="{FF2B5EF4-FFF2-40B4-BE49-F238E27FC236}">
                <a16:creationId xmlns:a16="http://schemas.microsoft.com/office/drawing/2014/main" id="{6C163E42-8645-4353-B6E0-101CC6D1802E}"/>
              </a:ext>
            </a:extLst>
          </p:cNvPr>
          <p:cNvSpPr>
            <a:spLocks noGrp="1"/>
          </p:cNvSpPr>
          <p:nvPr>
            <p:ph type="ftr" sz="quarter" idx="3"/>
          </p:nvPr>
        </p:nvSpPr>
        <p:spPr/>
        <p:txBody>
          <a:bodyPr/>
          <a:lstStyle/>
          <a:p>
            <a:r>
              <a:rPr lang="de-DE" dirty="0"/>
              <a:t>Fair oder nicht fair?</a:t>
            </a:r>
          </a:p>
        </p:txBody>
      </p:sp>
      <p:sp>
        <p:nvSpPr>
          <p:cNvPr id="7" name="Foliennummernplatzhalter 6">
            <a:extLst>
              <a:ext uri="{FF2B5EF4-FFF2-40B4-BE49-F238E27FC236}">
                <a16:creationId xmlns:a16="http://schemas.microsoft.com/office/drawing/2014/main" id="{5B89E9CE-CA96-459E-8C8D-9CB36D7F9DEC}"/>
              </a:ext>
            </a:extLst>
          </p:cNvPr>
          <p:cNvSpPr>
            <a:spLocks noGrp="1"/>
          </p:cNvSpPr>
          <p:nvPr>
            <p:ph type="sldNum" sz="quarter" idx="4"/>
          </p:nvPr>
        </p:nvSpPr>
        <p:spPr/>
        <p:txBody>
          <a:bodyPr/>
          <a:lstStyle/>
          <a:p>
            <a:fld id="{2FA446E8-79DB-7F42-82B2-9AA18FF83557}" type="slidenum">
              <a:rPr lang="de-DE" smtClean="0"/>
              <a:pPr/>
              <a:t>12</a:t>
            </a:fld>
            <a:endParaRPr lang="de-DE" dirty="0"/>
          </a:p>
        </p:txBody>
      </p:sp>
      <p:sp>
        <p:nvSpPr>
          <p:cNvPr id="11" name="Rechteck 10">
            <a:extLst>
              <a:ext uri="{FF2B5EF4-FFF2-40B4-BE49-F238E27FC236}">
                <a16:creationId xmlns:a16="http://schemas.microsoft.com/office/drawing/2014/main" id="{7BA8FAB9-16D7-4411-A947-06ABC3E41DDD}"/>
              </a:ext>
            </a:extLst>
          </p:cNvPr>
          <p:cNvSpPr/>
          <p:nvPr/>
        </p:nvSpPr>
        <p:spPr>
          <a:xfrm>
            <a:off x="6770933" y="5013009"/>
            <a:ext cx="5276573" cy="584775"/>
          </a:xfrm>
          <a:prstGeom prst="rect">
            <a:avLst/>
          </a:prstGeom>
          <a:noFill/>
        </p:spPr>
        <p:txBody>
          <a:bodyPr wrap="none" lIns="91440" tIns="45720" rIns="91440" bIns="45720">
            <a:spAutoFit/>
          </a:bodyPr>
          <a:lstStyle/>
          <a:p>
            <a:r>
              <a:rPr lang="de-DE" sz="3200" dirty="0"/>
              <a:t>3er-Pack T-Shirts</a:t>
            </a:r>
            <a:r>
              <a:rPr lang="de-DE" sz="3200" baseline="30000" dirty="0"/>
              <a:t>10</a:t>
            </a:r>
            <a:r>
              <a:rPr lang="de-DE" sz="3200" dirty="0"/>
              <a:t> Basic H&amp;M </a:t>
            </a:r>
          </a:p>
        </p:txBody>
      </p:sp>
      <p:sp>
        <p:nvSpPr>
          <p:cNvPr id="14" name="Rechteck 13">
            <a:extLst>
              <a:ext uri="{FF2B5EF4-FFF2-40B4-BE49-F238E27FC236}">
                <a16:creationId xmlns:a16="http://schemas.microsoft.com/office/drawing/2014/main" id="{59EBE51E-CDE7-40B5-80A6-F800692D7E16}"/>
              </a:ext>
            </a:extLst>
          </p:cNvPr>
          <p:cNvSpPr/>
          <p:nvPr/>
        </p:nvSpPr>
        <p:spPr>
          <a:xfrm>
            <a:off x="1056433" y="4607221"/>
            <a:ext cx="3722879" cy="1077218"/>
          </a:xfrm>
          <a:prstGeom prst="rect">
            <a:avLst/>
          </a:prstGeom>
          <a:noFill/>
        </p:spPr>
        <p:txBody>
          <a:bodyPr wrap="none" lIns="91440" tIns="45720" rIns="91440" bIns="45720">
            <a:spAutoFit/>
          </a:bodyPr>
          <a:lstStyle/>
          <a:p>
            <a:pPr algn="ctr"/>
            <a:r>
              <a:rPr lang="de-DE" sz="3200" dirty="0"/>
              <a:t>3er Pak T-Shirt</a:t>
            </a:r>
            <a:r>
              <a:rPr lang="de-DE" sz="3200" baseline="30000" dirty="0"/>
              <a:t>9</a:t>
            </a:r>
            <a:r>
              <a:rPr lang="de-DE" sz="3200" dirty="0"/>
              <a:t> Wat?</a:t>
            </a:r>
          </a:p>
          <a:p>
            <a:pPr algn="ctr"/>
            <a:r>
              <a:rPr lang="de-DE" sz="3200" dirty="0"/>
              <a:t> </a:t>
            </a:r>
            <a:r>
              <a:rPr lang="de-DE" sz="3200" dirty="0" err="1"/>
              <a:t>Apparel</a:t>
            </a:r>
            <a:r>
              <a:rPr lang="de-DE" sz="3200" dirty="0"/>
              <a:t> Basic </a:t>
            </a:r>
          </a:p>
        </p:txBody>
      </p:sp>
      <p:sp>
        <p:nvSpPr>
          <p:cNvPr id="16" name="Rechteck 15">
            <a:extLst>
              <a:ext uri="{FF2B5EF4-FFF2-40B4-BE49-F238E27FC236}">
                <a16:creationId xmlns:a16="http://schemas.microsoft.com/office/drawing/2014/main" id="{ED09B46D-0CFE-42DE-BDDF-E39F677E2ADD}"/>
              </a:ext>
            </a:extLst>
          </p:cNvPr>
          <p:cNvSpPr/>
          <p:nvPr/>
        </p:nvSpPr>
        <p:spPr>
          <a:xfrm>
            <a:off x="5706309" y="1722082"/>
            <a:ext cx="779381" cy="1631216"/>
          </a:xfrm>
          <a:prstGeom prst="rect">
            <a:avLst/>
          </a:prstGeom>
          <a:noFill/>
        </p:spPr>
        <p:txBody>
          <a:bodyPr wrap="none" lIns="91440" tIns="45720" rIns="91440" bIns="45720">
            <a:spAutoFit/>
          </a:bodyPr>
          <a:lstStyle/>
          <a:p>
            <a:pPr algn="ctr"/>
            <a:r>
              <a:rPr lang="de-DE" sz="10000" b="0" cap="none" spc="0" dirty="0">
                <a:ln w="0"/>
                <a:solidFill>
                  <a:schemeClr val="tx1"/>
                </a:solidFill>
                <a:effectLst>
                  <a:outerShdw blurRad="38100" dist="19050" dir="2700000" algn="tl" rotWithShape="0">
                    <a:schemeClr val="dk1">
                      <a:alpha val="40000"/>
                    </a:schemeClr>
                  </a:outerShdw>
                </a:effectLst>
              </a:rPr>
              <a:t>?</a:t>
            </a:r>
          </a:p>
        </p:txBody>
      </p:sp>
      <p:sp>
        <p:nvSpPr>
          <p:cNvPr id="19" name="Rechteck 18">
            <a:extLst>
              <a:ext uri="{FF2B5EF4-FFF2-40B4-BE49-F238E27FC236}">
                <a16:creationId xmlns:a16="http://schemas.microsoft.com/office/drawing/2014/main" id="{78BDCA9C-1E4B-4BD6-AC36-6BD559AC1BA8}"/>
              </a:ext>
            </a:extLst>
          </p:cNvPr>
          <p:cNvSpPr/>
          <p:nvPr/>
        </p:nvSpPr>
        <p:spPr>
          <a:xfrm>
            <a:off x="5265712" y="3740339"/>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1</a:t>
            </a:r>
          </a:p>
        </p:txBody>
      </p:sp>
      <p:sp>
        <p:nvSpPr>
          <p:cNvPr id="17" name="Rechteck 16">
            <a:extLst>
              <a:ext uri="{FF2B5EF4-FFF2-40B4-BE49-F238E27FC236}">
                <a16:creationId xmlns:a16="http://schemas.microsoft.com/office/drawing/2014/main" id="{F7C3D4C0-8053-408C-ACFA-E8AF8CBDA5A0}"/>
              </a:ext>
            </a:extLst>
          </p:cNvPr>
          <p:cNvSpPr/>
          <p:nvPr/>
        </p:nvSpPr>
        <p:spPr>
          <a:xfrm>
            <a:off x="5266862" y="3817401"/>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2</a:t>
            </a:r>
          </a:p>
        </p:txBody>
      </p:sp>
      <p:sp>
        <p:nvSpPr>
          <p:cNvPr id="18" name="Rechteck 17">
            <a:extLst>
              <a:ext uri="{FF2B5EF4-FFF2-40B4-BE49-F238E27FC236}">
                <a16:creationId xmlns:a16="http://schemas.microsoft.com/office/drawing/2014/main" id="{B585F775-B5F5-4AA0-8375-9432E9064F24}"/>
              </a:ext>
            </a:extLst>
          </p:cNvPr>
          <p:cNvSpPr/>
          <p:nvPr/>
        </p:nvSpPr>
        <p:spPr>
          <a:xfrm>
            <a:off x="5266862" y="3827419"/>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3</a:t>
            </a:r>
          </a:p>
        </p:txBody>
      </p:sp>
      <p:sp>
        <p:nvSpPr>
          <p:cNvPr id="21" name="Rechteck 20">
            <a:extLst>
              <a:ext uri="{FF2B5EF4-FFF2-40B4-BE49-F238E27FC236}">
                <a16:creationId xmlns:a16="http://schemas.microsoft.com/office/drawing/2014/main" id="{0600E2B0-5E2B-4F86-9683-C301B23328D9}"/>
              </a:ext>
            </a:extLst>
          </p:cNvPr>
          <p:cNvSpPr/>
          <p:nvPr/>
        </p:nvSpPr>
        <p:spPr>
          <a:xfrm rot="20036414">
            <a:off x="1679479" y="2777137"/>
            <a:ext cx="2071016" cy="1323439"/>
          </a:xfrm>
          <a:prstGeom prst="rect">
            <a:avLst/>
          </a:prstGeom>
          <a:noFill/>
        </p:spPr>
        <p:txBody>
          <a:bodyPr wrap="none" lIns="91440" tIns="45720" rIns="91440" bIns="45720">
            <a:spAutoFit/>
          </a:bodyPr>
          <a:lstStyle/>
          <a:p>
            <a:pPr algn="ctr"/>
            <a:r>
              <a:rPr lang="de-DE" sz="8000" b="1" u="sng" cap="none" spc="0" dirty="0">
                <a:ln w="12700">
                  <a:solidFill>
                    <a:schemeClr val="tx2">
                      <a:lumMod val="75000"/>
                    </a:schemeClr>
                  </a:solidFill>
                  <a:prstDash val="solid"/>
                </a:ln>
                <a:pattFill prst="pct90">
                  <a:fgClr>
                    <a:schemeClr val="accent1">
                      <a:lumMod val="75000"/>
                    </a:schemeClr>
                  </a:fgClr>
                  <a:bgClr>
                    <a:schemeClr val="accent2">
                      <a:lumMod val="60000"/>
                      <a:lumOff val="40000"/>
                    </a:schemeClr>
                  </a:bgClr>
                </a:pattFill>
                <a:effectLst>
                  <a:outerShdw dist="38100" dir="2640000" algn="bl" rotWithShape="0">
                    <a:schemeClr val="tx2">
                      <a:lumMod val="75000"/>
                    </a:schemeClr>
                  </a:outerShdw>
                </a:effectLst>
              </a:rPr>
              <a:t>FAIR</a:t>
            </a:r>
          </a:p>
        </p:txBody>
      </p:sp>
      <p:sp>
        <p:nvSpPr>
          <p:cNvPr id="20" name="Ellipse 19">
            <a:extLst>
              <a:ext uri="{FF2B5EF4-FFF2-40B4-BE49-F238E27FC236}">
                <a16:creationId xmlns:a16="http://schemas.microsoft.com/office/drawing/2014/main" id="{806485FD-9723-4DAA-9D82-492F2AF40E21}"/>
              </a:ext>
            </a:extLst>
          </p:cNvPr>
          <p:cNvSpPr/>
          <p:nvPr/>
        </p:nvSpPr>
        <p:spPr>
          <a:xfrm>
            <a:off x="327788" y="359765"/>
            <a:ext cx="1702737" cy="17027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800" dirty="0">
                <a:ln w="0"/>
                <a:solidFill>
                  <a:schemeClr val="tx1"/>
                </a:solidFill>
              </a:rPr>
              <a:t>44,90€</a:t>
            </a:r>
            <a:endParaRPr lang="de-DE" sz="2800" b="0" cap="none" spc="0" dirty="0">
              <a:ln w="0"/>
              <a:solidFill>
                <a:schemeClr val="tx1"/>
              </a:solidFill>
            </a:endParaRPr>
          </a:p>
        </p:txBody>
      </p:sp>
      <p:pic>
        <p:nvPicPr>
          <p:cNvPr id="2" name="Grafik 2" descr="Ein Bild, das Hemd enthält.&#10;&#10;Beschreibung automatisch generiert.">
            <a:extLst>
              <a:ext uri="{FF2B5EF4-FFF2-40B4-BE49-F238E27FC236}">
                <a16:creationId xmlns:a16="http://schemas.microsoft.com/office/drawing/2014/main" id="{E856F065-1AF9-492B-AE6B-899029E72288}"/>
              </a:ext>
            </a:extLst>
          </p:cNvPr>
          <p:cNvPicPr>
            <a:picLocks noChangeAspect="1"/>
          </p:cNvPicPr>
          <p:nvPr/>
        </p:nvPicPr>
        <p:blipFill>
          <a:blip r:embed="rId4"/>
          <a:stretch>
            <a:fillRect/>
          </a:stretch>
        </p:blipFill>
        <p:spPr>
          <a:xfrm>
            <a:off x="8136835" y="236883"/>
            <a:ext cx="3049656" cy="4520647"/>
          </a:xfrm>
          <a:prstGeom prst="rect">
            <a:avLst/>
          </a:prstGeom>
        </p:spPr>
      </p:pic>
      <p:sp>
        <p:nvSpPr>
          <p:cNvPr id="15" name="Ellipse 14">
            <a:extLst>
              <a:ext uri="{FF2B5EF4-FFF2-40B4-BE49-F238E27FC236}">
                <a16:creationId xmlns:a16="http://schemas.microsoft.com/office/drawing/2014/main" id="{4DB1C063-4865-4648-810D-8B5E4535AADE}"/>
              </a:ext>
            </a:extLst>
          </p:cNvPr>
          <p:cNvSpPr/>
          <p:nvPr/>
        </p:nvSpPr>
        <p:spPr>
          <a:xfrm>
            <a:off x="6520153" y="383756"/>
            <a:ext cx="1870203" cy="17226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500" dirty="0">
                <a:ln w="0"/>
                <a:solidFill>
                  <a:schemeClr val="tx1"/>
                </a:solidFill>
              </a:rPr>
              <a:t>19,99€</a:t>
            </a:r>
            <a:endParaRPr lang="de-DE" sz="2500" dirty="0"/>
          </a:p>
        </p:txBody>
      </p:sp>
    </p:spTree>
    <p:extLst>
      <p:ext uri="{BB962C8B-B14F-4D97-AF65-F5344CB8AC3E}">
        <p14:creationId xmlns:p14="http://schemas.microsoft.com/office/powerpoint/2010/main" val="262138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 calcmode="lin" valueType="num">
                                      <p:cBhvr>
                                        <p:cTn id="13" dur="1000" fill="hold"/>
                                        <p:tgtEl>
                                          <p:spTgt spid="16"/>
                                        </p:tgtEl>
                                        <p:attrNameLst>
                                          <p:attrName>style.rotation</p:attrName>
                                        </p:attrNameLst>
                                      </p:cBhvr>
                                      <p:tavLst>
                                        <p:tav tm="0">
                                          <p:val>
                                            <p:fltVal val="90"/>
                                          </p:val>
                                        </p:tav>
                                        <p:tav tm="100000">
                                          <p:val>
                                            <p:fltVal val="0"/>
                                          </p:val>
                                        </p:tav>
                                      </p:tavLst>
                                    </p:anim>
                                    <p:animEffect transition="in" filter="fade">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00"/>
                                        <p:tgtEl>
                                          <p:spTgt spid="18"/>
                                        </p:tgtEl>
                                      </p:cBhvr>
                                    </p:animEffect>
                                  </p:childTnLst>
                                </p:cTn>
                              </p:par>
                            </p:childTnLst>
                          </p:cTn>
                        </p:par>
                        <p:par>
                          <p:cTn id="20" fill="hold">
                            <p:stCondLst>
                              <p:cond delay="700"/>
                            </p:stCondLst>
                            <p:childTnLst>
                              <p:par>
                                <p:cTn id="21" presetID="10" presetClass="exit" presetSubtype="0" fill="hold" grpId="1" nodeType="afterEffect">
                                  <p:stCondLst>
                                    <p:cond delay="0"/>
                                  </p:stCondLst>
                                  <p:childTnLst>
                                    <p:animEffect transition="out" filter="fade">
                                      <p:cBhvr>
                                        <p:cTn id="22" dur="700"/>
                                        <p:tgtEl>
                                          <p:spTgt spid="18"/>
                                        </p:tgtEl>
                                      </p:cBhvr>
                                    </p:animEffect>
                                    <p:set>
                                      <p:cBhvr>
                                        <p:cTn id="23" dur="1" fill="hold">
                                          <p:stCondLst>
                                            <p:cond delay="699"/>
                                          </p:stCondLst>
                                        </p:cTn>
                                        <p:tgtEl>
                                          <p:spTgt spid="18"/>
                                        </p:tgtEl>
                                        <p:attrNameLst>
                                          <p:attrName>style.visibility</p:attrName>
                                        </p:attrNameLst>
                                      </p:cBhvr>
                                      <p:to>
                                        <p:strVal val="hidden"/>
                                      </p:to>
                                    </p:set>
                                  </p:childTnLst>
                                </p:cTn>
                              </p:par>
                            </p:childTnLst>
                          </p:cTn>
                        </p:par>
                        <p:par>
                          <p:cTn id="24" fill="hold">
                            <p:stCondLst>
                              <p:cond delay="14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700"/>
                                        <p:tgtEl>
                                          <p:spTgt spid="17"/>
                                        </p:tgtEl>
                                      </p:cBhvr>
                                    </p:animEffect>
                                  </p:childTnLst>
                                </p:cTn>
                              </p:par>
                            </p:childTnLst>
                          </p:cTn>
                        </p:par>
                        <p:par>
                          <p:cTn id="28" fill="hold">
                            <p:stCondLst>
                              <p:cond delay="2100"/>
                            </p:stCondLst>
                            <p:childTnLst>
                              <p:par>
                                <p:cTn id="29" presetID="10" presetClass="exit" presetSubtype="0" fill="hold" grpId="1" nodeType="afterEffect">
                                  <p:stCondLst>
                                    <p:cond delay="0"/>
                                  </p:stCondLst>
                                  <p:childTnLst>
                                    <p:animEffect transition="out" filter="fade">
                                      <p:cBhvr>
                                        <p:cTn id="30" dur="700"/>
                                        <p:tgtEl>
                                          <p:spTgt spid="17"/>
                                        </p:tgtEl>
                                      </p:cBhvr>
                                    </p:animEffect>
                                    <p:set>
                                      <p:cBhvr>
                                        <p:cTn id="31" dur="1" fill="hold">
                                          <p:stCondLst>
                                            <p:cond delay="699"/>
                                          </p:stCondLst>
                                        </p:cTn>
                                        <p:tgtEl>
                                          <p:spTgt spid="17"/>
                                        </p:tgtEl>
                                        <p:attrNameLst>
                                          <p:attrName>style.visibility</p:attrName>
                                        </p:attrNameLst>
                                      </p:cBhvr>
                                      <p:to>
                                        <p:strVal val="hidden"/>
                                      </p:to>
                                    </p:set>
                                  </p:childTnLst>
                                </p:cTn>
                              </p:par>
                            </p:childTnLst>
                          </p:cTn>
                        </p:par>
                        <p:par>
                          <p:cTn id="32" fill="hold">
                            <p:stCondLst>
                              <p:cond delay="2800"/>
                            </p:stCondLst>
                            <p:childTnLst>
                              <p:par>
                                <p:cTn id="33" presetID="10" presetClass="entr" presetSubtype="0" fill="hold" grpId="1"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00"/>
                                        <p:tgtEl>
                                          <p:spTgt spid="19"/>
                                        </p:tgtEl>
                                      </p:cBhvr>
                                    </p:animEffect>
                                  </p:childTnLst>
                                </p:cTn>
                              </p:par>
                            </p:childTnLst>
                          </p:cTn>
                        </p:par>
                        <p:par>
                          <p:cTn id="36" fill="hold">
                            <p:stCondLst>
                              <p:cond delay="3500"/>
                            </p:stCondLst>
                            <p:childTnLst>
                              <p:par>
                                <p:cTn id="37" presetID="10" presetClass="exit" presetSubtype="0" fill="hold" grpId="0" nodeType="afterEffect">
                                  <p:stCondLst>
                                    <p:cond delay="0"/>
                                  </p:stCondLst>
                                  <p:childTnLst>
                                    <p:animEffect transition="out" filter="fade">
                                      <p:cBhvr>
                                        <p:cTn id="38" dur="700"/>
                                        <p:tgtEl>
                                          <p:spTgt spid="19"/>
                                        </p:tgtEl>
                                      </p:cBhvr>
                                    </p:animEffect>
                                    <p:set>
                                      <p:cBhvr>
                                        <p:cTn id="39" dur="1" fill="hold">
                                          <p:stCondLst>
                                            <p:cond delay="699"/>
                                          </p:stCondLst>
                                        </p:cTn>
                                        <p:tgtEl>
                                          <p:spTgt spid="19"/>
                                        </p:tgtEl>
                                        <p:attrNameLst>
                                          <p:attrName>style.visibility</p:attrName>
                                        </p:attrNameLst>
                                      </p:cBhvr>
                                      <p:to>
                                        <p:strVal val="hidden"/>
                                      </p:to>
                                    </p:set>
                                  </p:childTnLst>
                                </p:cTn>
                              </p:par>
                            </p:childTnLst>
                          </p:cTn>
                        </p:par>
                        <p:par>
                          <p:cTn id="40" fill="hold">
                            <p:stCondLst>
                              <p:cond delay="4200"/>
                            </p:stCondLst>
                            <p:childTnLst>
                              <p:par>
                                <p:cTn id="41" presetID="26" presetClass="entr" presetSubtype="0" fill="hold" grpId="1" nodeType="afterEffect">
                                  <p:stCondLst>
                                    <p:cond delay="30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80">
                                          <p:stCondLst>
                                            <p:cond delay="0"/>
                                          </p:stCondLst>
                                        </p:cTn>
                                        <p:tgtEl>
                                          <p:spTgt spid="21"/>
                                        </p:tgtEl>
                                      </p:cBhvr>
                                    </p:animEffect>
                                    <p:anim calcmode="lin" valueType="num">
                                      <p:cBhvr>
                                        <p:cTn id="4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9" dur="26">
                                          <p:stCondLst>
                                            <p:cond delay="650"/>
                                          </p:stCondLst>
                                        </p:cTn>
                                        <p:tgtEl>
                                          <p:spTgt spid="21"/>
                                        </p:tgtEl>
                                      </p:cBhvr>
                                      <p:to x="100000" y="60000"/>
                                    </p:animScale>
                                    <p:animScale>
                                      <p:cBhvr>
                                        <p:cTn id="50" dur="166" decel="50000">
                                          <p:stCondLst>
                                            <p:cond delay="676"/>
                                          </p:stCondLst>
                                        </p:cTn>
                                        <p:tgtEl>
                                          <p:spTgt spid="21"/>
                                        </p:tgtEl>
                                      </p:cBhvr>
                                      <p:to x="100000" y="100000"/>
                                    </p:animScale>
                                    <p:animScale>
                                      <p:cBhvr>
                                        <p:cTn id="51" dur="26">
                                          <p:stCondLst>
                                            <p:cond delay="1312"/>
                                          </p:stCondLst>
                                        </p:cTn>
                                        <p:tgtEl>
                                          <p:spTgt spid="21"/>
                                        </p:tgtEl>
                                      </p:cBhvr>
                                      <p:to x="100000" y="80000"/>
                                    </p:animScale>
                                    <p:animScale>
                                      <p:cBhvr>
                                        <p:cTn id="52" dur="166" decel="50000">
                                          <p:stCondLst>
                                            <p:cond delay="1338"/>
                                          </p:stCondLst>
                                        </p:cTn>
                                        <p:tgtEl>
                                          <p:spTgt spid="21"/>
                                        </p:tgtEl>
                                      </p:cBhvr>
                                      <p:to x="100000" y="100000"/>
                                    </p:animScale>
                                    <p:animScale>
                                      <p:cBhvr>
                                        <p:cTn id="53" dur="26">
                                          <p:stCondLst>
                                            <p:cond delay="1642"/>
                                          </p:stCondLst>
                                        </p:cTn>
                                        <p:tgtEl>
                                          <p:spTgt spid="21"/>
                                        </p:tgtEl>
                                      </p:cBhvr>
                                      <p:to x="100000" y="90000"/>
                                    </p:animScale>
                                    <p:animScale>
                                      <p:cBhvr>
                                        <p:cTn id="54" dur="166" decel="50000">
                                          <p:stCondLst>
                                            <p:cond delay="1668"/>
                                          </p:stCondLst>
                                        </p:cTn>
                                        <p:tgtEl>
                                          <p:spTgt spid="21"/>
                                        </p:tgtEl>
                                      </p:cBhvr>
                                      <p:to x="100000" y="100000"/>
                                    </p:animScale>
                                    <p:animScale>
                                      <p:cBhvr>
                                        <p:cTn id="55" dur="26">
                                          <p:stCondLst>
                                            <p:cond delay="1808"/>
                                          </p:stCondLst>
                                        </p:cTn>
                                        <p:tgtEl>
                                          <p:spTgt spid="21"/>
                                        </p:tgtEl>
                                      </p:cBhvr>
                                      <p:to x="100000" y="95000"/>
                                    </p:animScale>
                                    <p:animScale>
                                      <p:cBhvr>
                                        <p:cTn id="56" dur="166" decel="50000">
                                          <p:stCondLst>
                                            <p:cond delay="1834"/>
                                          </p:stCondLst>
                                        </p:cTn>
                                        <p:tgtEl>
                                          <p:spTgt spid="21"/>
                                        </p:tgtEl>
                                      </p:cBhvr>
                                      <p:to x="100000" y="100000"/>
                                    </p:animScale>
                                  </p:childTnLst>
                                </p:cTn>
                              </p:par>
                              <p:par>
                                <p:cTn id="57" presetID="22" presetClass="entr" presetSubtype="4" fill="hold" grpId="0" nodeType="withEffect">
                                  <p:stCondLst>
                                    <p:cond delay="30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par>
                                <p:cTn id="60" presetID="22" presetClass="entr" presetSubtype="4" fill="hold" grpId="0" nodeType="withEffect">
                                  <p:stCondLst>
                                    <p:cond delay="30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childTnLst>
                          </p:cTn>
                        </p:par>
                        <p:par>
                          <p:cTn id="63" fill="hold">
                            <p:stCondLst>
                              <p:cond delay="6500"/>
                            </p:stCondLst>
                            <p:childTnLst>
                              <p:par>
                                <p:cTn id="64" presetID="30" presetClass="emph" presetSubtype="0" fill="hold" grpId="0" nodeType="afterEffect">
                                  <p:stCondLst>
                                    <p:cond delay="0"/>
                                  </p:stCondLst>
                                  <p:childTnLst>
                                    <p:animClr clrSpc="hsl" dir="cw">
                                      <p:cBhvr override="childStyle">
                                        <p:cTn id="65" dur="500" fill="hold"/>
                                        <p:tgtEl>
                                          <p:spTgt spid="21"/>
                                        </p:tgtEl>
                                        <p:attrNameLst>
                                          <p:attrName>style.color</p:attrName>
                                        </p:attrNameLst>
                                      </p:cBhvr>
                                      <p:by>
                                        <p:hsl h="0" s="12549" l="25098"/>
                                      </p:by>
                                    </p:animClr>
                                    <p:animClr clrSpc="hsl" dir="cw">
                                      <p:cBhvr>
                                        <p:cTn id="66" dur="500" fill="hold"/>
                                        <p:tgtEl>
                                          <p:spTgt spid="21"/>
                                        </p:tgtEl>
                                        <p:attrNameLst>
                                          <p:attrName>fillcolor</p:attrName>
                                        </p:attrNameLst>
                                      </p:cBhvr>
                                      <p:by>
                                        <p:hsl h="0" s="12549" l="25098"/>
                                      </p:by>
                                    </p:animClr>
                                    <p:animClr clrSpc="hsl" dir="cw">
                                      <p:cBhvr>
                                        <p:cTn id="67" dur="500" fill="hold"/>
                                        <p:tgtEl>
                                          <p:spTgt spid="21"/>
                                        </p:tgtEl>
                                        <p:attrNameLst>
                                          <p:attrName>stroke.color</p:attrName>
                                        </p:attrNameLst>
                                      </p:cBhvr>
                                      <p:by>
                                        <p:hsl h="0" s="12549" l="25098"/>
                                      </p:by>
                                    </p:animClr>
                                    <p:set>
                                      <p:cBhvr>
                                        <p:cTn id="68" dur="500" fill="hold"/>
                                        <p:tgtEl>
                                          <p:spTgt spid="21"/>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500"/>
                                        <p:tgtEl>
                                          <p:spTgt spid="1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9" grpId="0" animBg="1"/>
      <p:bldP spid="19" grpId="1" animBg="1"/>
      <p:bldP spid="17" grpId="0" animBg="1"/>
      <p:bldP spid="17" grpId="1" animBg="1"/>
      <p:bldP spid="18" grpId="0" animBg="1"/>
      <p:bldP spid="18" grpId="1" animBg="1"/>
      <p:bldP spid="21" grpId="0"/>
      <p:bldP spid="21" grpId="1"/>
      <p:bldP spid="20"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602B364-88F5-4267-A132-DF5BB08E5CE0}"/>
              </a:ext>
            </a:extLst>
          </p:cNvPr>
          <p:cNvSpPr>
            <a:spLocks noGrp="1"/>
          </p:cNvSpPr>
          <p:nvPr>
            <p:ph type="dt" sz="half" idx="10"/>
          </p:nvPr>
        </p:nvSpPr>
        <p:spPr/>
        <p:txBody>
          <a:bodyPr/>
          <a:lstStyle/>
          <a:p>
            <a:fld id="{31FA3B80-53B8-4C44-940E-386EACC69ACB}" type="datetime4">
              <a:rPr lang="de-DE" smtClean="0"/>
              <a:pPr/>
              <a:t>27. Januar 2022</a:t>
            </a:fld>
            <a:endParaRPr lang="de-DE" dirty="0"/>
          </a:p>
        </p:txBody>
      </p:sp>
      <p:sp>
        <p:nvSpPr>
          <p:cNvPr id="3" name="Fußzeilenplatzhalter 2">
            <a:extLst>
              <a:ext uri="{FF2B5EF4-FFF2-40B4-BE49-F238E27FC236}">
                <a16:creationId xmlns:a16="http://schemas.microsoft.com/office/drawing/2014/main" id="{4F1024E5-908E-40B8-BF28-46AA5AE6F8F4}"/>
              </a:ext>
            </a:extLst>
          </p:cNvPr>
          <p:cNvSpPr>
            <a:spLocks noGrp="1"/>
          </p:cNvSpPr>
          <p:nvPr>
            <p:ph type="ftr" sz="quarter" idx="3"/>
          </p:nvPr>
        </p:nvSpPr>
        <p:spPr/>
        <p:txBody>
          <a:bodyPr lIns="91440" tIns="45720" rIns="91440" bIns="45720" anchor="t"/>
          <a:lstStyle/>
          <a:p>
            <a:r>
              <a:rPr lang="de-DE" dirty="0"/>
              <a:t>Fair oder nicht?</a:t>
            </a:r>
          </a:p>
        </p:txBody>
      </p:sp>
      <p:sp>
        <p:nvSpPr>
          <p:cNvPr id="4" name="Foliennummernplatzhalter 3">
            <a:extLst>
              <a:ext uri="{FF2B5EF4-FFF2-40B4-BE49-F238E27FC236}">
                <a16:creationId xmlns:a16="http://schemas.microsoft.com/office/drawing/2014/main" id="{284C8184-9B5D-4E87-AC3D-AC21670D2495}"/>
              </a:ext>
            </a:extLst>
          </p:cNvPr>
          <p:cNvSpPr>
            <a:spLocks noGrp="1"/>
          </p:cNvSpPr>
          <p:nvPr>
            <p:ph type="sldNum" sz="quarter" idx="4"/>
          </p:nvPr>
        </p:nvSpPr>
        <p:spPr/>
        <p:txBody>
          <a:bodyPr/>
          <a:lstStyle/>
          <a:p>
            <a:fld id="{2FA446E8-79DB-7F42-82B2-9AA18FF83557}" type="slidenum">
              <a:rPr lang="de-DE" smtClean="0"/>
              <a:pPr/>
              <a:t>13</a:t>
            </a:fld>
            <a:endParaRPr lang="de-DE" dirty="0"/>
          </a:p>
        </p:txBody>
      </p:sp>
      <p:sp>
        <p:nvSpPr>
          <p:cNvPr id="6" name="Textfeld 5">
            <a:extLst>
              <a:ext uri="{FF2B5EF4-FFF2-40B4-BE49-F238E27FC236}">
                <a16:creationId xmlns:a16="http://schemas.microsoft.com/office/drawing/2014/main" id="{E3F305E8-DDC7-4E90-9103-8264205B2336}"/>
              </a:ext>
            </a:extLst>
          </p:cNvPr>
          <p:cNvSpPr txBox="1"/>
          <p:nvPr/>
        </p:nvSpPr>
        <p:spPr>
          <a:xfrm>
            <a:off x="757382" y="600364"/>
            <a:ext cx="10658763" cy="5632311"/>
          </a:xfrm>
          <a:prstGeom prst="rect">
            <a:avLst/>
          </a:prstGeom>
          <a:noFill/>
        </p:spPr>
        <p:txBody>
          <a:bodyPr wrap="square" lIns="91440" tIns="45720" rIns="91440" bIns="45720" rtlCol="0" anchor="t">
            <a:spAutoFit/>
          </a:bodyPr>
          <a:lstStyle/>
          <a:p>
            <a:r>
              <a:rPr lang="de-DE" b="1" dirty="0"/>
              <a:t>Erklärung zu den T-Shirts von Wat? </a:t>
            </a:r>
            <a:r>
              <a:rPr lang="de-DE" b="1" dirty="0" err="1"/>
              <a:t>Apparel</a:t>
            </a:r>
            <a:r>
              <a:rPr lang="de-DE" b="1" dirty="0"/>
              <a:t>:</a:t>
            </a:r>
          </a:p>
          <a:p>
            <a:endParaRPr lang="de-DE" dirty="0">
              <a:sym typeface="Wingdings" panose="05000000000000000000" pitchFamily="2" charset="2"/>
            </a:endParaRPr>
          </a:p>
          <a:p>
            <a:pPr marL="285750" indent="-285750">
              <a:buFontTx/>
              <a:buChar char="-"/>
            </a:pPr>
            <a:r>
              <a:rPr lang="de-DE" dirty="0">
                <a:sym typeface="Wingdings" panose="05000000000000000000" pitchFamily="2" charset="2"/>
              </a:rPr>
              <a:t>Verwendung von verlässlich zertifizierter Bio-Baumwolle aus Indien</a:t>
            </a:r>
            <a:endParaRPr lang="de-DE" dirty="0">
              <a:cs typeface="Calibri"/>
            </a:endParaRPr>
          </a:p>
          <a:p>
            <a:pPr marL="285750" indent="-285750">
              <a:buFontTx/>
              <a:buChar char="-"/>
            </a:pPr>
            <a:r>
              <a:rPr lang="de-DE" dirty="0">
                <a:sym typeface="Wingdings" panose="05000000000000000000" pitchFamily="2" charset="2"/>
              </a:rPr>
              <a:t>hergestellt in Fabriken, die von der Fair </a:t>
            </a:r>
            <a:r>
              <a:rPr lang="de-DE" dirty="0" err="1">
                <a:sym typeface="Wingdings" panose="05000000000000000000" pitchFamily="2" charset="2"/>
              </a:rPr>
              <a:t>Wear</a:t>
            </a:r>
            <a:r>
              <a:rPr lang="de-DE" dirty="0">
                <a:sym typeface="Wingdings" panose="05000000000000000000" pitchFamily="2" charset="2"/>
              </a:rPr>
              <a:t> </a:t>
            </a:r>
            <a:r>
              <a:rPr lang="de-DE" dirty="0" err="1">
                <a:sym typeface="Wingdings" panose="05000000000000000000" pitchFamily="2" charset="2"/>
              </a:rPr>
              <a:t>Foundation</a:t>
            </a:r>
            <a:r>
              <a:rPr lang="de-DE" dirty="0">
                <a:sym typeface="Wingdings" panose="05000000000000000000" pitchFamily="2" charset="2"/>
              </a:rPr>
              <a:t> zertifiziert sind (strenge soziale Standards &amp; tägliche Kontrollen)</a:t>
            </a:r>
            <a:endParaRPr lang="de-DE" dirty="0">
              <a:cs typeface="Calibri"/>
            </a:endParaRPr>
          </a:p>
          <a:p>
            <a:pPr marL="285750" indent="-285750">
              <a:buFontTx/>
              <a:buChar char="-"/>
            </a:pPr>
            <a:r>
              <a:rPr lang="de-DE" dirty="0">
                <a:cs typeface="Calibri"/>
              </a:rPr>
              <a:t>Zusammenarbeit mit der </a:t>
            </a:r>
            <a:r>
              <a:rPr lang="de-DE" dirty="0" err="1">
                <a:cs typeface="Calibri"/>
              </a:rPr>
              <a:t>Ökomarke</a:t>
            </a:r>
            <a:r>
              <a:rPr lang="de-DE" dirty="0">
                <a:cs typeface="Calibri"/>
              </a:rPr>
              <a:t> Stanley &amp; Stella</a:t>
            </a:r>
          </a:p>
          <a:p>
            <a:endParaRPr lang="de-DE" dirty="0">
              <a:cs typeface="Calibri"/>
            </a:endParaRPr>
          </a:p>
          <a:p>
            <a:pPr marL="285750" indent="-285750">
              <a:buFont typeface="Wingdings" panose="05000000000000000000" pitchFamily="2" charset="2"/>
              <a:buChar char="à"/>
            </a:pPr>
            <a:endParaRPr lang="de-DE" dirty="0">
              <a:sym typeface="Wingdings" panose="05000000000000000000" pitchFamily="2" charset="2"/>
            </a:endParaRPr>
          </a:p>
          <a:p>
            <a:pPr marL="285750" indent="-285750">
              <a:buFont typeface="Wingdings" panose="05000000000000000000" pitchFamily="2" charset="2"/>
              <a:buChar char="à"/>
            </a:pPr>
            <a:endParaRPr lang="de-DE" dirty="0">
              <a:sym typeface="Wingdings" panose="05000000000000000000" pitchFamily="2" charset="2"/>
            </a:endParaRPr>
          </a:p>
          <a:p>
            <a:r>
              <a:rPr lang="de-DE" b="1" dirty="0">
                <a:sym typeface="Wingdings" panose="05000000000000000000" pitchFamily="2" charset="2"/>
              </a:rPr>
              <a:t>Erklärung zu den T-Shirts von H&amp;M:</a:t>
            </a:r>
            <a:endParaRPr lang="de-DE" b="1" dirty="0">
              <a:cs typeface="Calibri"/>
            </a:endParaRPr>
          </a:p>
          <a:p>
            <a:endParaRPr lang="de-DE" dirty="0">
              <a:sym typeface="Wingdings" panose="05000000000000000000" pitchFamily="2" charset="2"/>
            </a:endParaRPr>
          </a:p>
          <a:p>
            <a:pPr marL="285750" indent="-285750">
              <a:buFontTx/>
              <a:buChar char="-"/>
            </a:pPr>
            <a:r>
              <a:rPr lang="de-DE" dirty="0">
                <a:sym typeface="Wingdings" panose="05000000000000000000" pitchFamily="2" charset="2"/>
              </a:rPr>
              <a:t>Aktuell noch keine Verwendung von Bio-Baumwolle bei diesem Shirt (bis 2030 sollen aber 100% recycelte oder nachhaltig gewonnene Materialien verwendet werden)</a:t>
            </a:r>
            <a:endParaRPr lang="de-DE" dirty="0">
              <a:cs typeface="Calibri"/>
            </a:endParaRPr>
          </a:p>
          <a:p>
            <a:pPr marL="285750" indent="-285750">
              <a:buFontTx/>
              <a:buChar char="-"/>
            </a:pPr>
            <a:r>
              <a:rPr lang="de-DE" dirty="0">
                <a:cs typeface="Calibri"/>
              </a:rPr>
              <a:t>Alle Lieferanten müssen ein Dokument unterschreiben, das gute Arbeitsbedingungen und gerechte Löhne für alle fordert (aktuell aber nur Ziel, noch kein Standard)</a:t>
            </a:r>
          </a:p>
          <a:p>
            <a:pPr marL="285750" indent="-285750">
              <a:buFontTx/>
              <a:buChar char="-"/>
            </a:pPr>
            <a:r>
              <a:rPr lang="de-DE">
                <a:cs typeface="Calibri"/>
              </a:rPr>
              <a:t>Transparenz ist schon gewährleistet, an der Umsetzung mangelt es aktuell noch</a:t>
            </a:r>
            <a:endParaRPr lang="de-DE" dirty="0">
              <a:cs typeface="Calibri"/>
            </a:endParaRPr>
          </a:p>
          <a:p>
            <a:pPr marL="285750" indent="-285750">
              <a:buFont typeface="Wingdings" panose="05000000000000000000" pitchFamily="2" charset="2"/>
              <a:buChar char="à"/>
            </a:pPr>
            <a:endParaRPr lang="de-DE" dirty="0">
              <a:cs typeface="Calibri"/>
            </a:endParaRPr>
          </a:p>
          <a:p>
            <a:endParaRPr lang="de-DE" dirty="0">
              <a:cs typeface="Calibri"/>
            </a:endParaRPr>
          </a:p>
          <a:p>
            <a:pPr marL="285750" indent="-285750">
              <a:buFont typeface="Wingdings" panose="05000000000000000000" pitchFamily="2" charset="2"/>
              <a:buChar char="à"/>
            </a:pPr>
            <a:endParaRPr lang="de-DE" dirty="0"/>
          </a:p>
          <a:p>
            <a:pPr marL="285750" indent="-285750">
              <a:buFont typeface="Wingdings" panose="05000000000000000000" pitchFamily="2" charset="2"/>
              <a:buChar char="à"/>
            </a:pPr>
            <a:endParaRPr lang="de-DE" dirty="0">
              <a:cs typeface="Calibri"/>
            </a:endParaRPr>
          </a:p>
        </p:txBody>
      </p:sp>
    </p:spTree>
    <p:extLst>
      <p:ext uri="{BB962C8B-B14F-4D97-AF65-F5344CB8AC3E}">
        <p14:creationId xmlns:p14="http://schemas.microsoft.com/office/powerpoint/2010/main" val="358692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uswählen, um Produktbild  zu zoomen1">
            <a:extLst>
              <a:ext uri="{FF2B5EF4-FFF2-40B4-BE49-F238E27FC236}">
                <a16:creationId xmlns:a16="http://schemas.microsoft.com/office/drawing/2014/main" id="{C1FC2D2A-3EB2-43B0-A9D5-280E6AFA66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37" t="9259" r="27114" b="8333"/>
          <a:stretch/>
        </p:blipFill>
        <p:spPr bwMode="auto">
          <a:xfrm>
            <a:off x="1842849" y="139075"/>
            <a:ext cx="2123300" cy="4486625"/>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4260C692-A391-4E98-B05D-EF26D9200507}"/>
              </a:ext>
            </a:extLst>
          </p:cNvPr>
          <p:cNvPicPr>
            <a:picLocks noChangeAspect="1"/>
          </p:cNvPicPr>
          <p:nvPr/>
        </p:nvPicPr>
        <p:blipFill>
          <a:blip r:embed="rId4"/>
          <a:stretch>
            <a:fillRect/>
          </a:stretch>
        </p:blipFill>
        <p:spPr>
          <a:xfrm>
            <a:off x="8009076" y="313556"/>
            <a:ext cx="2785924" cy="4473052"/>
          </a:xfrm>
          <a:prstGeom prst="rect">
            <a:avLst/>
          </a:prstGeom>
        </p:spPr>
      </p:pic>
      <p:sp>
        <p:nvSpPr>
          <p:cNvPr id="5" name="Datumsplatzhalter 4">
            <a:extLst>
              <a:ext uri="{FF2B5EF4-FFF2-40B4-BE49-F238E27FC236}">
                <a16:creationId xmlns:a16="http://schemas.microsoft.com/office/drawing/2014/main" id="{48166F24-0239-4322-9B89-11ACEB88BFDA}"/>
              </a:ext>
            </a:extLst>
          </p:cNvPr>
          <p:cNvSpPr>
            <a:spLocks noGrp="1"/>
          </p:cNvSpPr>
          <p:nvPr>
            <p:ph type="dt" sz="half" idx="10"/>
          </p:nvPr>
        </p:nvSpPr>
        <p:spPr>
          <a:xfrm>
            <a:off x="865496" y="6489574"/>
            <a:ext cx="1666140" cy="365125"/>
          </a:xfrm>
        </p:spPr>
        <p:txBody>
          <a:bodyPr/>
          <a:lstStyle/>
          <a:p>
            <a:fld id="{31FA3B80-53B8-4C44-940E-386EACC69ACB}" type="datetime4">
              <a:rPr lang="de-DE" smtClean="0"/>
              <a:pPr/>
              <a:t>27. Januar 2022</a:t>
            </a:fld>
            <a:endParaRPr lang="de-DE" dirty="0"/>
          </a:p>
        </p:txBody>
      </p:sp>
      <p:sp>
        <p:nvSpPr>
          <p:cNvPr id="6" name="Fußzeilenplatzhalter 5">
            <a:extLst>
              <a:ext uri="{FF2B5EF4-FFF2-40B4-BE49-F238E27FC236}">
                <a16:creationId xmlns:a16="http://schemas.microsoft.com/office/drawing/2014/main" id="{6C163E42-8645-4353-B6E0-101CC6D1802E}"/>
              </a:ext>
            </a:extLst>
          </p:cNvPr>
          <p:cNvSpPr>
            <a:spLocks noGrp="1"/>
          </p:cNvSpPr>
          <p:nvPr>
            <p:ph type="ftr" sz="quarter" idx="3"/>
          </p:nvPr>
        </p:nvSpPr>
        <p:spPr/>
        <p:txBody>
          <a:bodyPr/>
          <a:lstStyle/>
          <a:p>
            <a:r>
              <a:rPr lang="de-DE" dirty="0"/>
              <a:t>Fair oder nicht fair?</a:t>
            </a:r>
          </a:p>
        </p:txBody>
      </p:sp>
      <p:sp>
        <p:nvSpPr>
          <p:cNvPr id="7" name="Foliennummernplatzhalter 6">
            <a:extLst>
              <a:ext uri="{FF2B5EF4-FFF2-40B4-BE49-F238E27FC236}">
                <a16:creationId xmlns:a16="http://schemas.microsoft.com/office/drawing/2014/main" id="{5B89E9CE-CA96-459E-8C8D-9CB36D7F9DEC}"/>
              </a:ext>
            </a:extLst>
          </p:cNvPr>
          <p:cNvSpPr>
            <a:spLocks noGrp="1"/>
          </p:cNvSpPr>
          <p:nvPr>
            <p:ph type="sldNum" sz="quarter" idx="4"/>
          </p:nvPr>
        </p:nvSpPr>
        <p:spPr/>
        <p:txBody>
          <a:bodyPr/>
          <a:lstStyle/>
          <a:p>
            <a:fld id="{2FA446E8-79DB-7F42-82B2-9AA18FF83557}" type="slidenum">
              <a:rPr lang="de-DE" smtClean="0"/>
              <a:pPr/>
              <a:t>14</a:t>
            </a:fld>
            <a:endParaRPr lang="de-DE" dirty="0"/>
          </a:p>
        </p:txBody>
      </p:sp>
      <p:sp>
        <p:nvSpPr>
          <p:cNvPr id="11" name="Rechteck 10">
            <a:extLst>
              <a:ext uri="{FF2B5EF4-FFF2-40B4-BE49-F238E27FC236}">
                <a16:creationId xmlns:a16="http://schemas.microsoft.com/office/drawing/2014/main" id="{7BA8FAB9-16D7-4411-A947-06ABC3E41DDD}"/>
              </a:ext>
            </a:extLst>
          </p:cNvPr>
          <p:cNvSpPr/>
          <p:nvPr/>
        </p:nvSpPr>
        <p:spPr>
          <a:xfrm>
            <a:off x="1547530" y="4646340"/>
            <a:ext cx="2857449" cy="584775"/>
          </a:xfrm>
          <a:prstGeom prst="rect">
            <a:avLst/>
          </a:prstGeom>
          <a:noFill/>
        </p:spPr>
        <p:txBody>
          <a:bodyPr wrap="none" lIns="91440" tIns="45720" rIns="91440" bIns="45720">
            <a:spAutoFit/>
          </a:bodyPr>
          <a:lstStyle/>
          <a:p>
            <a:pPr algn="ctr"/>
            <a:r>
              <a:rPr lang="de-DE" sz="3200" dirty="0"/>
              <a:t>Jeans</a:t>
            </a:r>
            <a:r>
              <a:rPr lang="de-DE" sz="3200" baseline="30000" dirty="0"/>
              <a:t>11</a:t>
            </a:r>
            <a:r>
              <a:rPr lang="de-DE" sz="3200" dirty="0"/>
              <a:t> Hollister</a:t>
            </a:r>
          </a:p>
        </p:txBody>
      </p:sp>
      <p:sp>
        <p:nvSpPr>
          <p:cNvPr id="14" name="Rechteck 13">
            <a:extLst>
              <a:ext uri="{FF2B5EF4-FFF2-40B4-BE49-F238E27FC236}">
                <a16:creationId xmlns:a16="http://schemas.microsoft.com/office/drawing/2014/main" id="{59EBE51E-CDE7-40B5-80A6-F800692D7E16}"/>
              </a:ext>
            </a:extLst>
          </p:cNvPr>
          <p:cNvSpPr/>
          <p:nvPr/>
        </p:nvSpPr>
        <p:spPr>
          <a:xfrm>
            <a:off x="8009075" y="4786608"/>
            <a:ext cx="2653290" cy="584775"/>
          </a:xfrm>
          <a:prstGeom prst="rect">
            <a:avLst/>
          </a:prstGeom>
          <a:noFill/>
        </p:spPr>
        <p:txBody>
          <a:bodyPr wrap="none" lIns="91440" tIns="45720" rIns="91440" bIns="45720">
            <a:spAutoFit/>
          </a:bodyPr>
          <a:lstStyle/>
          <a:p>
            <a:pPr algn="ctr"/>
            <a:r>
              <a:rPr lang="de-DE" sz="3200" dirty="0"/>
              <a:t>Jeans</a:t>
            </a:r>
            <a:r>
              <a:rPr lang="de-DE" sz="3200" baseline="30000" dirty="0"/>
              <a:t>12</a:t>
            </a:r>
            <a:r>
              <a:rPr lang="de-DE" sz="3200" dirty="0"/>
              <a:t> </a:t>
            </a:r>
            <a:r>
              <a:rPr lang="de-DE" sz="3200" dirty="0" err="1"/>
              <a:t>Kuyichi</a:t>
            </a:r>
            <a:endParaRPr lang="de-DE" sz="3200" dirty="0"/>
          </a:p>
        </p:txBody>
      </p:sp>
      <p:sp>
        <p:nvSpPr>
          <p:cNvPr id="16" name="Rechteck 15">
            <a:extLst>
              <a:ext uri="{FF2B5EF4-FFF2-40B4-BE49-F238E27FC236}">
                <a16:creationId xmlns:a16="http://schemas.microsoft.com/office/drawing/2014/main" id="{ED09B46D-0CFE-42DE-BDDF-E39F677E2ADD}"/>
              </a:ext>
            </a:extLst>
          </p:cNvPr>
          <p:cNvSpPr/>
          <p:nvPr/>
        </p:nvSpPr>
        <p:spPr>
          <a:xfrm>
            <a:off x="5706309" y="1722082"/>
            <a:ext cx="779381" cy="1631216"/>
          </a:xfrm>
          <a:prstGeom prst="rect">
            <a:avLst/>
          </a:prstGeom>
          <a:noFill/>
        </p:spPr>
        <p:txBody>
          <a:bodyPr wrap="none" lIns="91440" tIns="45720" rIns="91440" bIns="45720">
            <a:spAutoFit/>
          </a:bodyPr>
          <a:lstStyle/>
          <a:p>
            <a:pPr algn="ctr"/>
            <a:r>
              <a:rPr lang="de-DE" sz="10000" b="0" cap="none" spc="0" dirty="0">
                <a:ln w="0"/>
                <a:solidFill>
                  <a:schemeClr val="tx1"/>
                </a:solidFill>
                <a:effectLst>
                  <a:outerShdw blurRad="38100" dist="19050" dir="2700000" algn="tl" rotWithShape="0">
                    <a:schemeClr val="dk1">
                      <a:alpha val="40000"/>
                    </a:schemeClr>
                  </a:outerShdw>
                </a:effectLst>
              </a:rPr>
              <a:t>?</a:t>
            </a:r>
          </a:p>
        </p:txBody>
      </p:sp>
      <p:sp>
        <p:nvSpPr>
          <p:cNvPr id="19" name="Rechteck 18">
            <a:extLst>
              <a:ext uri="{FF2B5EF4-FFF2-40B4-BE49-F238E27FC236}">
                <a16:creationId xmlns:a16="http://schemas.microsoft.com/office/drawing/2014/main" id="{78BDCA9C-1E4B-4BD6-AC36-6BD559AC1BA8}"/>
              </a:ext>
            </a:extLst>
          </p:cNvPr>
          <p:cNvSpPr/>
          <p:nvPr/>
        </p:nvSpPr>
        <p:spPr>
          <a:xfrm>
            <a:off x="5334248" y="3748302"/>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1</a:t>
            </a:r>
          </a:p>
        </p:txBody>
      </p:sp>
      <p:sp>
        <p:nvSpPr>
          <p:cNvPr id="17" name="Rechteck 16">
            <a:extLst>
              <a:ext uri="{FF2B5EF4-FFF2-40B4-BE49-F238E27FC236}">
                <a16:creationId xmlns:a16="http://schemas.microsoft.com/office/drawing/2014/main" id="{F7C3D4C0-8053-408C-ACFA-E8AF8CBDA5A0}"/>
              </a:ext>
            </a:extLst>
          </p:cNvPr>
          <p:cNvSpPr/>
          <p:nvPr/>
        </p:nvSpPr>
        <p:spPr>
          <a:xfrm>
            <a:off x="5334248" y="3838057"/>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2</a:t>
            </a:r>
          </a:p>
        </p:txBody>
      </p:sp>
      <p:sp>
        <p:nvSpPr>
          <p:cNvPr id="18" name="Rechteck 17">
            <a:extLst>
              <a:ext uri="{FF2B5EF4-FFF2-40B4-BE49-F238E27FC236}">
                <a16:creationId xmlns:a16="http://schemas.microsoft.com/office/drawing/2014/main" id="{B585F775-B5F5-4AA0-8375-9432E9064F24}"/>
              </a:ext>
            </a:extLst>
          </p:cNvPr>
          <p:cNvSpPr/>
          <p:nvPr/>
        </p:nvSpPr>
        <p:spPr>
          <a:xfrm>
            <a:off x="5334248" y="3779861"/>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3</a:t>
            </a:r>
          </a:p>
        </p:txBody>
      </p:sp>
      <p:sp>
        <p:nvSpPr>
          <p:cNvPr id="21" name="Rechteck 20">
            <a:extLst>
              <a:ext uri="{FF2B5EF4-FFF2-40B4-BE49-F238E27FC236}">
                <a16:creationId xmlns:a16="http://schemas.microsoft.com/office/drawing/2014/main" id="{0600E2B0-5E2B-4F86-9683-C301B23328D9}"/>
              </a:ext>
            </a:extLst>
          </p:cNvPr>
          <p:cNvSpPr/>
          <p:nvPr/>
        </p:nvSpPr>
        <p:spPr>
          <a:xfrm rot="20036414">
            <a:off x="8194501" y="1822467"/>
            <a:ext cx="2071016" cy="1323439"/>
          </a:xfrm>
          <a:prstGeom prst="rect">
            <a:avLst/>
          </a:prstGeom>
          <a:noFill/>
        </p:spPr>
        <p:txBody>
          <a:bodyPr wrap="none" lIns="91440" tIns="45720" rIns="91440" bIns="45720">
            <a:spAutoFit/>
          </a:bodyPr>
          <a:lstStyle/>
          <a:p>
            <a:pPr algn="ctr"/>
            <a:r>
              <a:rPr lang="de-DE" sz="8000" b="1" u="sng" cap="none" spc="0" dirty="0">
                <a:ln w="12700">
                  <a:solidFill>
                    <a:schemeClr val="tx2">
                      <a:lumMod val="75000"/>
                    </a:schemeClr>
                  </a:solidFill>
                  <a:prstDash val="solid"/>
                </a:ln>
                <a:pattFill prst="pct90">
                  <a:fgClr>
                    <a:schemeClr val="accent1">
                      <a:lumMod val="75000"/>
                    </a:schemeClr>
                  </a:fgClr>
                  <a:bgClr>
                    <a:schemeClr val="accent2">
                      <a:lumMod val="60000"/>
                      <a:lumOff val="40000"/>
                    </a:schemeClr>
                  </a:bgClr>
                </a:pattFill>
                <a:effectLst>
                  <a:outerShdw dist="38100" dir="2640000" algn="bl" rotWithShape="0">
                    <a:schemeClr val="tx2">
                      <a:lumMod val="75000"/>
                    </a:schemeClr>
                  </a:outerShdw>
                </a:effectLst>
              </a:rPr>
              <a:t>FAIR</a:t>
            </a:r>
          </a:p>
        </p:txBody>
      </p:sp>
      <p:sp>
        <p:nvSpPr>
          <p:cNvPr id="15" name="Ellipse 14">
            <a:extLst>
              <a:ext uri="{FF2B5EF4-FFF2-40B4-BE49-F238E27FC236}">
                <a16:creationId xmlns:a16="http://schemas.microsoft.com/office/drawing/2014/main" id="{F74D4EDF-7874-4AAE-9F1A-A28BAB7DD0AD}"/>
              </a:ext>
            </a:extLst>
          </p:cNvPr>
          <p:cNvSpPr/>
          <p:nvPr/>
        </p:nvSpPr>
        <p:spPr>
          <a:xfrm>
            <a:off x="511598" y="144784"/>
            <a:ext cx="1648249" cy="16488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500" dirty="0">
                <a:ln w="0"/>
                <a:solidFill>
                  <a:schemeClr val="tx1"/>
                </a:solidFill>
              </a:rPr>
              <a:t>55€</a:t>
            </a:r>
            <a:endParaRPr lang="de-DE" sz="2500" dirty="0"/>
          </a:p>
        </p:txBody>
      </p:sp>
      <p:sp>
        <p:nvSpPr>
          <p:cNvPr id="20" name="Ellipse 19">
            <a:extLst>
              <a:ext uri="{FF2B5EF4-FFF2-40B4-BE49-F238E27FC236}">
                <a16:creationId xmlns:a16="http://schemas.microsoft.com/office/drawing/2014/main" id="{7AA563EC-5752-4797-BBE6-A77E0ABA3B06}"/>
              </a:ext>
            </a:extLst>
          </p:cNvPr>
          <p:cNvSpPr/>
          <p:nvPr/>
        </p:nvSpPr>
        <p:spPr>
          <a:xfrm>
            <a:off x="6529206" y="144784"/>
            <a:ext cx="1702737" cy="17027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800" dirty="0">
                <a:ln w="0"/>
                <a:solidFill>
                  <a:schemeClr val="tx1"/>
                </a:solidFill>
              </a:rPr>
              <a:t>100€ </a:t>
            </a:r>
            <a:endParaRPr lang="de-DE" sz="2800" b="0" cap="none" spc="0" dirty="0">
              <a:ln w="0"/>
              <a:solidFill>
                <a:schemeClr val="tx1"/>
              </a:solidFill>
            </a:endParaRPr>
          </a:p>
        </p:txBody>
      </p:sp>
    </p:spTree>
    <p:extLst>
      <p:ext uri="{BB962C8B-B14F-4D97-AF65-F5344CB8AC3E}">
        <p14:creationId xmlns:p14="http://schemas.microsoft.com/office/powerpoint/2010/main" val="365394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700"/>
                                        <p:tgtEl>
                                          <p:spTgt spid="18"/>
                                        </p:tgtEl>
                                      </p:cBhvr>
                                    </p:animEffect>
                                  </p:childTnLst>
                                </p:cTn>
                              </p:par>
                            </p:childTnLst>
                          </p:cTn>
                        </p:par>
                        <p:par>
                          <p:cTn id="23" fill="hold">
                            <p:stCondLst>
                              <p:cond delay="700"/>
                            </p:stCondLst>
                            <p:childTnLst>
                              <p:par>
                                <p:cTn id="24" presetID="10" presetClass="exit" presetSubtype="0" fill="hold" grpId="1" nodeType="afterEffect">
                                  <p:stCondLst>
                                    <p:cond delay="0"/>
                                  </p:stCondLst>
                                  <p:childTnLst>
                                    <p:animEffect transition="out" filter="fade">
                                      <p:cBhvr>
                                        <p:cTn id="25" dur="700"/>
                                        <p:tgtEl>
                                          <p:spTgt spid="18"/>
                                        </p:tgtEl>
                                      </p:cBhvr>
                                    </p:animEffect>
                                    <p:set>
                                      <p:cBhvr>
                                        <p:cTn id="26" dur="1" fill="hold">
                                          <p:stCondLst>
                                            <p:cond delay="699"/>
                                          </p:stCondLst>
                                        </p:cTn>
                                        <p:tgtEl>
                                          <p:spTgt spid="18"/>
                                        </p:tgtEl>
                                        <p:attrNameLst>
                                          <p:attrName>style.visibility</p:attrName>
                                        </p:attrNameLst>
                                      </p:cBhvr>
                                      <p:to>
                                        <p:strVal val="hidden"/>
                                      </p:to>
                                    </p:set>
                                  </p:childTnLst>
                                </p:cTn>
                              </p:par>
                            </p:childTnLst>
                          </p:cTn>
                        </p:par>
                        <p:par>
                          <p:cTn id="27" fill="hold">
                            <p:stCondLst>
                              <p:cond delay="14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700"/>
                                        <p:tgtEl>
                                          <p:spTgt spid="17"/>
                                        </p:tgtEl>
                                      </p:cBhvr>
                                    </p:animEffect>
                                  </p:childTnLst>
                                </p:cTn>
                              </p:par>
                            </p:childTnLst>
                          </p:cTn>
                        </p:par>
                        <p:par>
                          <p:cTn id="31" fill="hold">
                            <p:stCondLst>
                              <p:cond delay="2100"/>
                            </p:stCondLst>
                            <p:childTnLst>
                              <p:par>
                                <p:cTn id="32" presetID="10" presetClass="exit" presetSubtype="0" fill="hold" grpId="1" nodeType="afterEffect">
                                  <p:stCondLst>
                                    <p:cond delay="0"/>
                                  </p:stCondLst>
                                  <p:childTnLst>
                                    <p:animEffect transition="out" filter="fade">
                                      <p:cBhvr>
                                        <p:cTn id="33" dur="700"/>
                                        <p:tgtEl>
                                          <p:spTgt spid="17"/>
                                        </p:tgtEl>
                                      </p:cBhvr>
                                    </p:animEffect>
                                    <p:set>
                                      <p:cBhvr>
                                        <p:cTn id="34" dur="1" fill="hold">
                                          <p:stCondLst>
                                            <p:cond delay="699"/>
                                          </p:stCondLst>
                                        </p:cTn>
                                        <p:tgtEl>
                                          <p:spTgt spid="17"/>
                                        </p:tgtEl>
                                        <p:attrNameLst>
                                          <p:attrName>style.visibility</p:attrName>
                                        </p:attrNameLst>
                                      </p:cBhvr>
                                      <p:to>
                                        <p:strVal val="hidden"/>
                                      </p:to>
                                    </p:set>
                                  </p:childTnLst>
                                </p:cTn>
                              </p:par>
                            </p:childTnLst>
                          </p:cTn>
                        </p:par>
                        <p:par>
                          <p:cTn id="35" fill="hold">
                            <p:stCondLst>
                              <p:cond delay="2800"/>
                            </p:stCondLst>
                            <p:childTnLst>
                              <p:par>
                                <p:cTn id="36" presetID="10" presetClass="entr" presetSubtype="0" fill="hold" grpId="1"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700"/>
                                        <p:tgtEl>
                                          <p:spTgt spid="19"/>
                                        </p:tgtEl>
                                      </p:cBhvr>
                                    </p:animEffect>
                                  </p:childTnLst>
                                </p:cTn>
                              </p:par>
                            </p:childTnLst>
                          </p:cTn>
                        </p:par>
                        <p:par>
                          <p:cTn id="39" fill="hold">
                            <p:stCondLst>
                              <p:cond delay="3500"/>
                            </p:stCondLst>
                            <p:childTnLst>
                              <p:par>
                                <p:cTn id="40" presetID="10" presetClass="exit" presetSubtype="0" fill="hold" grpId="0" nodeType="afterEffect">
                                  <p:stCondLst>
                                    <p:cond delay="0"/>
                                  </p:stCondLst>
                                  <p:childTnLst>
                                    <p:animEffect transition="out" filter="fade">
                                      <p:cBhvr>
                                        <p:cTn id="41" dur="700"/>
                                        <p:tgtEl>
                                          <p:spTgt spid="19"/>
                                        </p:tgtEl>
                                      </p:cBhvr>
                                    </p:animEffect>
                                    <p:set>
                                      <p:cBhvr>
                                        <p:cTn id="42" dur="1" fill="hold">
                                          <p:stCondLst>
                                            <p:cond delay="699"/>
                                          </p:stCondLst>
                                        </p:cTn>
                                        <p:tgtEl>
                                          <p:spTgt spid="19"/>
                                        </p:tgtEl>
                                        <p:attrNameLst>
                                          <p:attrName>style.visibility</p:attrName>
                                        </p:attrNameLst>
                                      </p:cBhvr>
                                      <p:to>
                                        <p:strVal val="hidden"/>
                                      </p:to>
                                    </p:set>
                                  </p:childTnLst>
                                </p:cTn>
                              </p:par>
                            </p:childTnLst>
                          </p:cTn>
                        </p:par>
                        <p:par>
                          <p:cTn id="43" fill="hold">
                            <p:stCondLst>
                              <p:cond delay="4200"/>
                            </p:stCondLst>
                            <p:childTnLst>
                              <p:par>
                                <p:cTn id="44" presetID="26" presetClass="entr" presetSubtype="0" fill="hold" grpId="1" nodeType="afterEffect">
                                  <p:stCondLst>
                                    <p:cond delay="30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80">
                                          <p:stCondLst>
                                            <p:cond delay="0"/>
                                          </p:stCondLst>
                                        </p:cTn>
                                        <p:tgtEl>
                                          <p:spTgt spid="21"/>
                                        </p:tgtEl>
                                      </p:cBhvr>
                                    </p:animEffect>
                                    <p:anim calcmode="lin" valueType="num">
                                      <p:cBhvr>
                                        <p:cTn id="4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2" dur="26">
                                          <p:stCondLst>
                                            <p:cond delay="650"/>
                                          </p:stCondLst>
                                        </p:cTn>
                                        <p:tgtEl>
                                          <p:spTgt spid="21"/>
                                        </p:tgtEl>
                                      </p:cBhvr>
                                      <p:to x="100000" y="60000"/>
                                    </p:animScale>
                                    <p:animScale>
                                      <p:cBhvr>
                                        <p:cTn id="53" dur="166" decel="50000">
                                          <p:stCondLst>
                                            <p:cond delay="676"/>
                                          </p:stCondLst>
                                        </p:cTn>
                                        <p:tgtEl>
                                          <p:spTgt spid="21"/>
                                        </p:tgtEl>
                                      </p:cBhvr>
                                      <p:to x="100000" y="100000"/>
                                    </p:animScale>
                                    <p:animScale>
                                      <p:cBhvr>
                                        <p:cTn id="54" dur="26">
                                          <p:stCondLst>
                                            <p:cond delay="1312"/>
                                          </p:stCondLst>
                                        </p:cTn>
                                        <p:tgtEl>
                                          <p:spTgt spid="21"/>
                                        </p:tgtEl>
                                      </p:cBhvr>
                                      <p:to x="100000" y="80000"/>
                                    </p:animScale>
                                    <p:animScale>
                                      <p:cBhvr>
                                        <p:cTn id="55" dur="166" decel="50000">
                                          <p:stCondLst>
                                            <p:cond delay="1338"/>
                                          </p:stCondLst>
                                        </p:cTn>
                                        <p:tgtEl>
                                          <p:spTgt spid="21"/>
                                        </p:tgtEl>
                                      </p:cBhvr>
                                      <p:to x="100000" y="100000"/>
                                    </p:animScale>
                                    <p:animScale>
                                      <p:cBhvr>
                                        <p:cTn id="56" dur="26">
                                          <p:stCondLst>
                                            <p:cond delay="1642"/>
                                          </p:stCondLst>
                                        </p:cTn>
                                        <p:tgtEl>
                                          <p:spTgt spid="21"/>
                                        </p:tgtEl>
                                      </p:cBhvr>
                                      <p:to x="100000" y="90000"/>
                                    </p:animScale>
                                    <p:animScale>
                                      <p:cBhvr>
                                        <p:cTn id="57" dur="166" decel="50000">
                                          <p:stCondLst>
                                            <p:cond delay="1668"/>
                                          </p:stCondLst>
                                        </p:cTn>
                                        <p:tgtEl>
                                          <p:spTgt spid="21"/>
                                        </p:tgtEl>
                                      </p:cBhvr>
                                      <p:to x="100000" y="100000"/>
                                    </p:animScale>
                                    <p:animScale>
                                      <p:cBhvr>
                                        <p:cTn id="58" dur="26">
                                          <p:stCondLst>
                                            <p:cond delay="1808"/>
                                          </p:stCondLst>
                                        </p:cTn>
                                        <p:tgtEl>
                                          <p:spTgt spid="21"/>
                                        </p:tgtEl>
                                      </p:cBhvr>
                                      <p:to x="100000" y="95000"/>
                                    </p:animScale>
                                    <p:animScale>
                                      <p:cBhvr>
                                        <p:cTn id="59" dur="166" decel="50000">
                                          <p:stCondLst>
                                            <p:cond delay="1834"/>
                                          </p:stCondLst>
                                        </p:cTn>
                                        <p:tgtEl>
                                          <p:spTgt spid="21"/>
                                        </p:tgtEl>
                                      </p:cBhvr>
                                      <p:to x="100000" y="100000"/>
                                    </p:animScale>
                                  </p:childTnLst>
                                </p:cTn>
                              </p:par>
                              <p:par>
                                <p:cTn id="60" presetID="22" presetClass="entr" presetSubtype="4" fill="hold" grpId="0" nodeType="withEffect">
                                  <p:stCondLst>
                                    <p:cond delay="30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par>
                                <p:cTn id="63" presetID="22" presetClass="entr" presetSubtype="4" fill="hold" grpId="0" nodeType="withEffect">
                                  <p:stCondLst>
                                    <p:cond delay="30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6500"/>
                            </p:stCondLst>
                            <p:childTnLst>
                              <p:par>
                                <p:cTn id="67" presetID="30" presetClass="emph" presetSubtype="0" fill="hold" grpId="0" nodeType="afterEffect">
                                  <p:stCondLst>
                                    <p:cond delay="0"/>
                                  </p:stCondLst>
                                  <p:childTnLst>
                                    <p:animClr clrSpc="hsl" dir="cw">
                                      <p:cBhvr override="childStyle">
                                        <p:cTn id="68" dur="500" fill="hold"/>
                                        <p:tgtEl>
                                          <p:spTgt spid="21"/>
                                        </p:tgtEl>
                                        <p:attrNameLst>
                                          <p:attrName>style.color</p:attrName>
                                        </p:attrNameLst>
                                      </p:cBhvr>
                                      <p:by>
                                        <p:hsl h="0" s="12549" l="25098"/>
                                      </p:by>
                                    </p:animClr>
                                    <p:animClr clrSpc="hsl" dir="cw">
                                      <p:cBhvr>
                                        <p:cTn id="69" dur="500" fill="hold"/>
                                        <p:tgtEl>
                                          <p:spTgt spid="21"/>
                                        </p:tgtEl>
                                        <p:attrNameLst>
                                          <p:attrName>fillcolor</p:attrName>
                                        </p:attrNameLst>
                                      </p:cBhvr>
                                      <p:by>
                                        <p:hsl h="0" s="12549" l="25098"/>
                                      </p:by>
                                    </p:animClr>
                                    <p:animClr clrSpc="hsl" dir="cw">
                                      <p:cBhvr>
                                        <p:cTn id="70" dur="500" fill="hold"/>
                                        <p:tgtEl>
                                          <p:spTgt spid="21"/>
                                        </p:tgtEl>
                                        <p:attrNameLst>
                                          <p:attrName>stroke.color</p:attrName>
                                        </p:attrNameLst>
                                      </p:cBhvr>
                                      <p:by>
                                        <p:hsl h="0" s="12549" l="25098"/>
                                      </p:by>
                                    </p:animClr>
                                    <p:set>
                                      <p:cBhvr>
                                        <p:cTn id="71" dur="500" fill="hold"/>
                                        <p:tgtEl>
                                          <p:spTgt spid="21"/>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down)">
                                      <p:cBhvr>
                                        <p:cTn id="76" dur="500"/>
                                        <p:tgtEl>
                                          <p:spTgt spid="1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9" grpId="0" animBg="1"/>
      <p:bldP spid="19" grpId="1" animBg="1"/>
      <p:bldP spid="17" grpId="0" animBg="1"/>
      <p:bldP spid="17" grpId="1" animBg="1"/>
      <p:bldP spid="18" grpId="0" animBg="1"/>
      <p:bldP spid="18" grpId="1" animBg="1"/>
      <p:bldP spid="21" grpId="0"/>
      <p:bldP spid="21" grpId="1"/>
      <p:bldP spid="15"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B050E-868F-467E-BEAB-837E9DDF0DCC}"/>
              </a:ext>
            </a:extLst>
          </p:cNvPr>
          <p:cNvSpPr>
            <a:spLocks noGrp="1"/>
          </p:cNvSpPr>
          <p:nvPr>
            <p:ph type="dt" sz="half" idx="10"/>
          </p:nvPr>
        </p:nvSpPr>
        <p:spPr>
          <a:xfrm>
            <a:off x="865496" y="6489574"/>
            <a:ext cx="1383928" cy="365125"/>
          </a:xfrm>
        </p:spPr>
        <p:txBody>
          <a:bodyPr/>
          <a:lstStyle/>
          <a:p>
            <a:fld id="{31FA3B80-53B8-4C44-940E-386EACC69ACB}" type="datetime4">
              <a:rPr lang="de-DE" smtClean="0"/>
              <a:pPr/>
              <a:t>27. Januar 2022</a:t>
            </a:fld>
            <a:endParaRPr lang="de-DE" dirty="0"/>
          </a:p>
        </p:txBody>
      </p:sp>
      <p:sp>
        <p:nvSpPr>
          <p:cNvPr id="3" name="Fußzeilenplatzhalter 2">
            <a:extLst>
              <a:ext uri="{FF2B5EF4-FFF2-40B4-BE49-F238E27FC236}">
                <a16:creationId xmlns:a16="http://schemas.microsoft.com/office/drawing/2014/main" id="{DD3BFEE5-A431-4A8E-9D96-87E8FA4A9327}"/>
              </a:ext>
            </a:extLst>
          </p:cNvPr>
          <p:cNvSpPr>
            <a:spLocks noGrp="1"/>
          </p:cNvSpPr>
          <p:nvPr>
            <p:ph type="ftr" sz="quarter" idx="3"/>
          </p:nvPr>
        </p:nvSpPr>
        <p:spPr/>
        <p:txBody>
          <a:bodyPr lIns="91440" tIns="45720" rIns="91440" bIns="45720" anchor="t"/>
          <a:lstStyle/>
          <a:p>
            <a:r>
              <a:rPr lang="de-DE" dirty="0"/>
              <a:t>Fair oder nicht?</a:t>
            </a:r>
          </a:p>
        </p:txBody>
      </p:sp>
      <p:sp>
        <p:nvSpPr>
          <p:cNvPr id="4" name="Foliennummernplatzhalter 3">
            <a:extLst>
              <a:ext uri="{FF2B5EF4-FFF2-40B4-BE49-F238E27FC236}">
                <a16:creationId xmlns:a16="http://schemas.microsoft.com/office/drawing/2014/main" id="{3621D00F-11A3-4EAB-97A1-3DA3BAA37BDF}"/>
              </a:ext>
            </a:extLst>
          </p:cNvPr>
          <p:cNvSpPr>
            <a:spLocks noGrp="1"/>
          </p:cNvSpPr>
          <p:nvPr>
            <p:ph type="sldNum" sz="quarter" idx="4"/>
          </p:nvPr>
        </p:nvSpPr>
        <p:spPr/>
        <p:txBody>
          <a:bodyPr/>
          <a:lstStyle/>
          <a:p>
            <a:fld id="{2FA446E8-79DB-7F42-82B2-9AA18FF83557}" type="slidenum">
              <a:rPr lang="de-DE" smtClean="0"/>
              <a:pPr/>
              <a:t>15</a:t>
            </a:fld>
            <a:endParaRPr lang="de-DE" dirty="0"/>
          </a:p>
        </p:txBody>
      </p:sp>
      <p:sp>
        <p:nvSpPr>
          <p:cNvPr id="6" name="Textfeld 5">
            <a:extLst>
              <a:ext uri="{FF2B5EF4-FFF2-40B4-BE49-F238E27FC236}">
                <a16:creationId xmlns:a16="http://schemas.microsoft.com/office/drawing/2014/main" id="{77CC7617-9E21-41BF-B84F-9955F33E8ECF}"/>
              </a:ext>
            </a:extLst>
          </p:cNvPr>
          <p:cNvSpPr txBox="1"/>
          <p:nvPr/>
        </p:nvSpPr>
        <p:spPr>
          <a:xfrm>
            <a:off x="757382" y="600364"/>
            <a:ext cx="10658763" cy="5632311"/>
          </a:xfrm>
          <a:prstGeom prst="rect">
            <a:avLst/>
          </a:prstGeom>
          <a:noFill/>
        </p:spPr>
        <p:txBody>
          <a:bodyPr wrap="square" lIns="91440" tIns="45720" rIns="91440" bIns="45720" rtlCol="0" anchor="t">
            <a:spAutoFit/>
          </a:bodyPr>
          <a:lstStyle/>
          <a:p>
            <a:r>
              <a:rPr lang="de-DE" b="1" dirty="0"/>
              <a:t>Erklärung zu der Hose von Hollister:</a:t>
            </a:r>
            <a:endParaRPr lang="de-DE" b="1" dirty="0">
              <a:cs typeface="Calibri"/>
            </a:endParaRPr>
          </a:p>
          <a:p>
            <a:endParaRPr lang="de-DE" b="1" dirty="0">
              <a:sym typeface="Wingdings" panose="05000000000000000000" pitchFamily="2" charset="2"/>
            </a:endParaRPr>
          </a:p>
          <a:p>
            <a:pPr marL="285750" indent="-285750">
              <a:buFontTx/>
              <a:buChar char="-"/>
            </a:pPr>
            <a:r>
              <a:rPr lang="de-DE" dirty="0">
                <a:sym typeface="Wingdings" panose="05000000000000000000" pitchFamily="2" charset="2"/>
              </a:rPr>
              <a:t>Material: keine Verwendung von </a:t>
            </a:r>
            <a:r>
              <a:rPr lang="de-DE" dirty="0" smtClean="0">
                <a:sym typeface="Wingdings" panose="05000000000000000000" pitchFamily="2" charset="2"/>
              </a:rPr>
              <a:t>Bio-Baumwolle</a:t>
            </a:r>
          </a:p>
          <a:p>
            <a:pPr marL="285750" indent="-285750">
              <a:buFontTx/>
              <a:buChar char="-"/>
            </a:pPr>
            <a:r>
              <a:rPr lang="de-DE" dirty="0" err="1" smtClean="0">
                <a:sym typeface="Wingdings" panose="05000000000000000000" pitchFamily="2" charset="2"/>
              </a:rPr>
              <a:t>Hollister</a:t>
            </a:r>
            <a:r>
              <a:rPr lang="de-DE" dirty="0" smtClean="0">
                <a:sym typeface="Wingdings" panose="05000000000000000000" pitchFamily="2" charset="2"/>
              </a:rPr>
              <a:t> nimmt zwar an verschiedenen Initiativen zur Verbesserung der Arbeitsbedingungen teil, es gibt allerdings keinen wirklichen Plan, wie existenzsichernde Löhne in </a:t>
            </a:r>
            <a:r>
              <a:rPr lang="de-DE" smtClean="0">
                <a:sym typeface="Wingdings" panose="05000000000000000000" pitchFamily="2" charset="2"/>
              </a:rPr>
              <a:t>Zukunft erreicht werden sollen</a:t>
            </a:r>
            <a:endParaRPr lang="de-DE" dirty="0" smtClean="0">
              <a:sym typeface="Wingdings" panose="05000000000000000000" pitchFamily="2" charset="2"/>
            </a:endParaRPr>
          </a:p>
          <a:p>
            <a:pPr marL="285750" indent="-285750">
              <a:buFontTx/>
              <a:buChar char="-"/>
            </a:pPr>
            <a:endParaRPr lang="de-DE" dirty="0">
              <a:cs typeface="Calibri"/>
            </a:endParaRPr>
          </a:p>
          <a:p>
            <a:pPr marL="285750" indent="-285750">
              <a:buFontTx/>
              <a:buChar char="-"/>
            </a:pPr>
            <a:endParaRPr lang="de-DE" dirty="0">
              <a:cs typeface="Calibri"/>
            </a:endParaRPr>
          </a:p>
          <a:p>
            <a:endParaRPr lang="de-DE" dirty="0">
              <a:cs typeface="Calibri"/>
            </a:endParaRPr>
          </a:p>
          <a:p>
            <a:pPr marL="285750" indent="-285750">
              <a:buFont typeface="Wingdings" panose="05000000000000000000" pitchFamily="2" charset="2"/>
              <a:buChar char="à"/>
            </a:pPr>
            <a:endParaRPr lang="de-DE" dirty="0">
              <a:sym typeface="Wingdings" panose="05000000000000000000" pitchFamily="2" charset="2"/>
            </a:endParaRPr>
          </a:p>
          <a:p>
            <a:pPr marL="285750" indent="-285750">
              <a:buFont typeface="Wingdings" panose="05000000000000000000" pitchFamily="2" charset="2"/>
              <a:buChar char="à"/>
            </a:pPr>
            <a:endParaRPr lang="de-DE" dirty="0">
              <a:sym typeface="Wingdings" panose="05000000000000000000" pitchFamily="2" charset="2"/>
            </a:endParaRPr>
          </a:p>
          <a:p>
            <a:r>
              <a:rPr lang="de-DE" b="1" dirty="0">
                <a:sym typeface="Wingdings" panose="05000000000000000000" pitchFamily="2" charset="2"/>
              </a:rPr>
              <a:t>Erklärung zu der Hose von </a:t>
            </a:r>
            <a:r>
              <a:rPr lang="de-DE" b="1" dirty="0" err="1">
                <a:sym typeface="Wingdings" panose="05000000000000000000" pitchFamily="2" charset="2"/>
              </a:rPr>
              <a:t>Kuyichi</a:t>
            </a:r>
            <a:r>
              <a:rPr lang="de-DE" b="1" dirty="0">
                <a:sym typeface="Wingdings" panose="05000000000000000000" pitchFamily="2" charset="2"/>
              </a:rPr>
              <a:t>:</a:t>
            </a:r>
            <a:endParaRPr lang="de-DE" b="1" dirty="0">
              <a:cs typeface="Calibri"/>
            </a:endParaRPr>
          </a:p>
          <a:p>
            <a:endParaRPr lang="de-DE" dirty="0">
              <a:sym typeface="Wingdings" panose="05000000000000000000" pitchFamily="2" charset="2"/>
            </a:endParaRPr>
          </a:p>
          <a:p>
            <a:pPr marL="285750" indent="-285750">
              <a:buFontTx/>
              <a:buChar char="-"/>
            </a:pPr>
            <a:r>
              <a:rPr lang="de-DE" dirty="0">
                <a:cs typeface="Calibri"/>
              </a:rPr>
              <a:t>Verwendete Baumwolle ist zu 100% aus kontrolliert biologischem Anbau </a:t>
            </a:r>
          </a:p>
          <a:p>
            <a:pPr marL="285750" indent="-285750">
              <a:buFontTx/>
              <a:buChar char="-"/>
            </a:pPr>
            <a:r>
              <a:rPr lang="de-DE" dirty="0" err="1">
                <a:cs typeface="Calibri"/>
              </a:rPr>
              <a:t>Kuyichi</a:t>
            </a:r>
            <a:r>
              <a:rPr lang="de-DE" dirty="0">
                <a:cs typeface="Calibri"/>
              </a:rPr>
              <a:t> ist Mitglied der Fair </a:t>
            </a:r>
            <a:r>
              <a:rPr lang="de-DE" dirty="0" err="1">
                <a:cs typeface="Calibri"/>
              </a:rPr>
              <a:t>Wear</a:t>
            </a:r>
            <a:r>
              <a:rPr lang="de-DE" dirty="0">
                <a:cs typeface="Calibri"/>
              </a:rPr>
              <a:t> </a:t>
            </a:r>
            <a:r>
              <a:rPr lang="de-DE" dirty="0" err="1">
                <a:cs typeface="Calibri"/>
              </a:rPr>
              <a:t>Foundation</a:t>
            </a:r>
            <a:r>
              <a:rPr lang="de-DE" dirty="0">
                <a:cs typeface="Calibri"/>
              </a:rPr>
              <a:t> und sucht intensiv nach Möglichkeiten zur Erhöhung der Löhne und zur Bekämpfung geschlechtsspezifischer Gewalt </a:t>
            </a:r>
          </a:p>
          <a:p>
            <a:endParaRPr lang="de-DE" dirty="0">
              <a:cs typeface="Calibri"/>
            </a:endParaRPr>
          </a:p>
          <a:p>
            <a:pPr marL="285750" indent="-285750">
              <a:buFont typeface="Wingdings" panose="05000000000000000000" pitchFamily="2" charset="2"/>
              <a:buChar char="à"/>
            </a:pPr>
            <a:endParaRPr lang="de-DE" dirty="0">
              <a:cs typeface="Calibri"/>
            </a:endParaRPr>
          </a:p>
          <a:p>
            <a:endParaRPr lang="de-DE" dirty="0">
              <a:cs typeface="Calibri"/>
            </a:endParaRPr>
          </a:p>
          <a:p>
            <a:pPr marL="285750" indent="-285750">
              <a:buFont typeface="Wingdings" panose="05000000000000000000" pitchFamily="2" charset="2"/>
              <a:buChar char="à"/>
            </a:pPr>
            <a:endParaRPr lang="de-DE" dirty="0"/>
          </a:p>
          <a:p>
            <a:pPr marL="285750" indent="-285750">
              <a:buFont typeface="Wingdings" panose="05000000000000000000" pitchFamily="2" charset="2"/>
              <a:buChar char="à"/>
            </a:pPr>
            <a:endParaRPr lang="de-DE" dirty="0">
              <a:cs typeface="Calibri"/>
            </a:endParaRPr>
          </a:p>
        </p:txBody>
      </p:sp>
    </p:spTree>
    <p:extLst>
      <p:ext uri="{BB962C8B-B14F-4D97-AF65-F5344CB8AC3E}">
        <p14:creationId xmlns:p14="http://schemas.microsoft.com/office/powerpoint/2010/main" val="39001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p:cNvPicPr/>
          <p:nvPr/>
        </p:nvPicPr>
        <p:blipFill rotWithShape="1">
          <a:blip r:embed="rId3"/>
          <a:srcRect l="32357" t="19536" r="41023" b="14686"/>
          <a:stretch/>
        </p:blipFill>
        <p:spPr bwMode="auto">
          <a:xfrm>
            <a:off x="1560803" y="940711"/>
            <a:ext cx="2817882" cy="3764071"/>
          </a:xfrm>
          <a:prstGeom prst="rect">
            <a:avLst/>
          </a:prstGeom>
          <a:ln>
            <a:noFill/>
          </a:ln>
          <a:extLst>
            <a:ext uri="{53640926-AAD7-44D8-BBD7-CCE9431645EC}">
              <a14:shadowObscured xmlns:a14="http://schemas.microsoft.com/office/drawing/2010/main"/>
            </a:ext>
          </a:extLst>
        </p:spPr>
      </p:pic>
      <p:pic>
        <p:nvPicPr>
          <p:cNvPr id="20" name="Picture 4">
            <a:extLst>
              <a:ext uri="{FF2B5EF4-FFF2-40B4-BE49-F238E27FC236}">
                <a16:creationId xmlns:a16="http://schemas.microsoft.com/office/drawing/2014/main" id="{B52A566A-C601-4169-B31C-FB9E6DABD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0035" y="1243907"/>
            <a:ext cx="3353298" cy="3353298"/>
          </a:xfrm>
          <a:prstGeom prst="rect">
            <a:avLst/>
          </a:prstGeom>
          <a:noFill/>
          <a:extLst>
            <a:ext uri="{909E8E84-426E-40DD-AFC4-6F175D3DCCD1}">
              <a14:hiddenFill xmlns:a14="http://schemas.microsoft.com/office/drawing/2010/main">
                <a:solidFill>
                  <a:srgbClr val="FFFFFF"/>
                </a:solidFill>
              </a14:hiddenFill>
            </a:ext>
          </a:extLst>
        </p:spPr>
      </p:pic>
      <p:sp>
        <p:nvSpPr>
          <p:cNvPr id="5" name="Datumsplatzhalter 4">
            <a:extLst>
              <a:ext uri="{FF2B5EF4-FFF2-40B4-BE49-F238E27FC236}">
                <a16:creationId xmlns:a16="http://schemas.microsoft.com/office/drawing/2014/main" id="{48166F24-0239-4322-9B89-11ACEB88BFDA}"/>
              </a:ext>
            </a:extLst>
          </p:cNvPr>
          <p:cNvSpPr>
            <a:spLocks noGrp="1"/>
          </p:cNvSpPr>
          <p:nvPr>
            <p:ph type="dt" sz="half" idx="10"/>
          </p:nvPr>
        </p:nvSpPr>
        <p:spPr>
          <a:xfrm>
            <a:off x="865496" y="6489574"/>
            <a:ext cx="1506768" cy="365125"/>
          </a:xfrm>
        </p:spPr>
        <p:txBody>
          <a:bodyPr/>
          <a:lstStyle/>
          <a:p>
            <a:fld id="{31FA3B80-53B8-4C44-940E-386EACC69ACB}" type="datetime4">
              <a:rPr lang="de-DE" smtClean="0"/>
              <a:pPr/>
              <a:t>27. Januar 2022</a:t>
            </a:fld>
            <a:endParaRPr lang="de-DE" dirty="0"/>
          </a:p>
        </p:txBody>
      </p:sp>
      <p:sp>
        <p:nvSpPr>
          <p:cNvPr id="6" name="Fußzeilenplatzhalter 5">
            <a:extLst>
              <a:ext uri="{FF2B5EF4-FFF2-40B4-BE49-F238E27FC236}">
                <a16:creationId xmlns:a16="http://schemas.microsoft.com/office/drawing/2014/main" id="{6C163E42-8645-4353-B6E0-101CC6D1802E}"/>
              </a:ext>
            </a:extLst>
          </p:cNvPr>
          <p:cNvSpPr>
            <a:spLocks noGrp="1"/>
          </p:cNvSpPr>
          <p:nvPr>
            <p:ph type="ftr" sz="quarter" idx="3"/>
          </p:nvPr>
        </p:nvSpPr>
        <p:spPr/>
        <p:txBody>
          <a:bodyPr/>
          <a:lstStyle/>
          <a:p>
            <a:r>
              <a:rPr lang="de-DE" dirty="0"/>
              <a:t>Fair oder nicht fair?</a:t>
            </a:r>
          </a:p>
        </p:txBody>
      </p:sp>
      <p:sp>
        <p:nvSpPr>
          <p:cNvPr id="7" name="Foliennummernplatzhalter 6">
            <a:extLst>
              <a:ext uri="{FF2B5EF4-FFF2-40B4-BE49-F238E27FC236}">
                <a16:creationId xmlns:a16="http://schemas.microsoft.com/office/drawing/2014/main" id="{5B89E9CE-CA96-459E-8C8D-9CB36D7F9DEC}"/>
              </a:ext>
            </a:extLst>
          </p:cNvPr>
          <p:cNvSpPr>
            <a:spLocks noGrp="1"/>
          </p:cNvSpPr>
          <p:nvPr>
            <p:ph type="sldNum" sz="quarter" idx="4"/>
          </p:nvPr>
        </p:nvSpPr>
        <p:spPr/>
        <p:txBody>
          <a:bodyPr/>
          <a:lstStyle/>
          <a:p>
            <a:fld id="{2FA446E8-79DB-7F42-82B2-9AA18FF83557}" type="slidenum">
              <a:rPr lang="de-DE" smtClean="0"/>
              <a:pPr/>
              <a:t>16</a:t>
            </a:fld>
            <a:endParaRPr lang="de-DE" dirty="0"/>
          </a:p>
        </p:txBody>
      </p:sp>
      <p:sp>
        <p:nvSpPr>
          <p:cNvPr id="11" name="Rechteck 10">
            <a:extLst>
              <a:ext uri="{FF2B5EF4-FFF2-40B4-BE49-F238E27FC236}">
                <a16:creationId xmlns:a16="http://schemas.microsoft.com/office/drawing/2014/main" id="{7BA8FAB9-16D7-4411-A947-06ABC3E41DDD}"/>
              </a:ext>
            </a:extLst>
          </p:cNvPr>
          <p:cNvSpPr/>
          <p:nvPr/>
        </p:nvSpPr>
        <p:spPr>
          <a:xfrm>
            <a:off x="1429006" y="4646340"/>
            <a:ext cx="3094500" cy="584775"/>
          </a:xfrm>
          <a:prstGeom prst="rect">
            <a:avLst/>
          </a:prstGeom>
          <a:noFill/>
        </p:spPr>
        <p:txBody>
          <a:bodyPr wrap="none" lIns="91440" tIns="45720" rIns="91440" bIns="45720">
            <a:spAutoFit/>
          </a:bodyPr>
          <a:lstStyle/>
          <a:p>
            <a:pPr algn="ctr"/>
            <a:r>
              <a:rPr lang="de-DE" sz="3200" dirty="0" smtClean="0"/>
              <a:t>Hugo Boss Pulli</a:t>
            </a:r>
            <a:r>
              <a:rPr lang="de-DE" sz="3200" baseline="30000" dirty="0" smtClean="0"/>
              <a:t>13</a:t>
            </a:r>
            <a:endParaRPr lang="de-DE" sz="3200" dirty="0"/>
          </a:p>
        </p:txBody>
      </p:sp>
      <p:sp>
        <p:nvSpPr>
          <p:cNvPr id="14" name="Rechteck 13">
            <a:extLst>
              <a:ext uri="{FF2B5EF4-FFF2-40B4-BE49-F238E27FC236}">
                <a16:creationId xmlns:a16="http://schemas.microsoft.com/office/drawing/2014/main" id="{59EBE51E-CDE7-40B5-80A6-F800692D7E16}"/>
              </a:ext>
            </a:extLst>
          </p:cNvPr>
          <p:cNvSpPr/>
          <p:nvPr/>
        </p:nvSpPr>
        <p:spPr>
          <a:xfrm>
            <a:off x="8218002" y="4643974"/>
            <a:ext cx="3315331" cy="584775"/>
          </a:xfrm>
          <a:prstGeom prst="rect">
            <a:avLst/>
          </a:prstGeom>
          <a:noFill/>
        </p:spPr>
        <p:txBody>
          <a:bodyPr wrap="none" lIns="91440" tIns="45720" rIns="91440" bIns="45720">
            <a:spAutoFit/>
          </a:bodyPr>
          <a:lstStyle/>
          <a:p>
            <a:pPr algn="ctr"/>
            <a:r>
              <a:rPr lang="de-DE" sz="3200" dirty="0"/>
              <a:t>Adidas Badehose</a:t>
            </a:r>
            <a:r>
              <a:rPr lang="de-DE" sz="3200" baseline="30000" dirty="0"/>
              <a:t>14</a:t>
            </a:r>
            <a:endParaRPr lang="de-DE" sz="3200" dirty="0"/>
          </a:p>
        </p:txBody>
      </p:sp>
      <p:sp>
        <p:nvSpPr>
          <p:cNvPr id="16" name="Rechteck 15">
            <a:extLst>
              <a:ext uri="{FF2B5EF4-FFF2-40B4-BE49-F238E27FC236}">
                <a16:creationId xmlns:a16="http://schemas.microsoft.com/office/drawing/2014/main" id="{ED09B46D-0CFE-42DE-BDDF-E39F677E2ADD}"/>
              </a:ext>
            </a:extLst>
          </p:cNvPr>
          <p:cNvSpPr/>
          <p:nvPr/>
        </p:nvSpPr>
        <p:spPr>
          <a:xfrm>
            <a:off x="5706309" y="1722082"/>
            <a:ext cx="779381" cy="1631216"/>
          </a:xfrm>
          <a:prstGeom prst="rect">
            <a:avLst/>
          </a:prstGeom>
          <a:noFill/>
        </p:spPr>
        <p:txBody>
          <a:bodyPr wrap="none" lIns="91440" tIns="45720" rIns="91440" bIns="45720">
            <a:spAutoFit/>
          </a:bodyPr>
          <a:lstStyle/>
          <a:p>
            <a:pPr algn="ctr"/>
            <a:r>
              <a:rPr lang="de-DE" sz="10000" b="0" cap="none" spc="0" dirty="0">
                <a:ln w="0"/>
                <a:solidFill>
                  <a:schemeClr val="tx1"/>
                </a:solidFill>
                <a:effectLst>
                  <a:outerShdw blurRad="38100" dist="19050" dir="2700000" algn="tl" rotWithShape="0">
                    <a:schemeClr val="dk1">
                      <a:alpha val="40000"/>
                    </a:schemeClr>
                  </a:outerShdw>
                </a:effectLst>
              </a:rPr>
              <a:t>?</a:t>
            </a:r>
          </a:p>
        </p:txBody>
      </p:sp>
      <p:sp>
        <p:nvSpPr>
          <p:cNvPr id="19" name="Rechteck 18">
            <a:extLst>
              <a:ext uri="{FF2B5EF4-FFF2-40B4-BE49-F238E27FC236}">
                <a16:creationId xmlns:a16="http://schemas.microsoft.com/office/drawing/2014/main" id="{78BDCA9C-1E4B-4BD6-AC36-6BD559AC1BA8}"/>
              </a:ext>
            </a:extLst>
          </p:cNvPr>
          <p:cNvSpPr/>
          <p:nvPr/>
        </p:nvSpPr>
        <p:spPr>
          <a:xfrm>
            <a:off x="5334248" y="3748302"/>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1</a:t>
            </a:r>
          </a:p>
        </p:txBody>
      </p:sp>
      <p:sp>
        <p:nvSpPr>
          <p:cNvPr id="17" name="Rechteck 16">
            <a:extLst>
              <a:ext uri="{FF2B5EF4-FFF2-40B4-BE49-F238E27FC236}">
                <a16:creationId xmlns:a16="http://schemas.microsoft.com/office/drawing/2014/main" id="{F7C3D4C0-8053-408C-ACFA-E8AF8CBDA5A0}"/>
              </a:ext>
            </a:extLst>
          </p:cNvPr>
          <p:cNvSpPr/>
          <p:nvPr/>
        </p:nvSpPr>
        <p:spPr>
          <a:xfrm>
            <a:off x="5334248" y="3838057"/>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2</a:t>
            </a:r>
          </a:p>
        </p:txBody>
      </p:sp>
      <p:sp>
        <p:nvSpPr>
          <p:cNvPr id="18" name="Rechteck 17">
            <a:extLst>
              <a:ext uri="{FF2B5EF4-FFF2-40B4-BE49-F238E27FC236}">
                <a16:creationId xmlns:a16="http://schemas.microsoft.com/office/drawing/2014/main" id="{B585F775-B5F5-4AA0-8375-9432E9064F24}"/>
              </a:ext>
            </a:extLst>
          </p:cNvPr>
          <p:cNvSpPr/>
          <p:nvPr/>
        </p:nvSpPr>
        <p:spPr>
          <a:xfrm>
            <a:off x="5334248" y="3779861"/>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3</a:t>
            </a:r>
          </a:p>
        </p:txBody>
      </p:sp>
      <p:sp>
        <p:nvSpPr>
          <p:cNvPr id="22" name="Ellipse 21">
            <a:extLst>
              <a:ext uri="{FF2B5EF4-FFF2-40B4-BE49-F238E27FC236}">
                <a16:creationId xmlns:a16="http://schemas.microsoft.com/office/drawing/2014/main" id="{92445EFD-ACBF-45D1-B09E-C0413D914BFC}"/>
              </a:ext>
            </a:extLst>
          </p:cNvPr>
          <p:cNvSpPr/>
          <p:nvPr/>
        </p:nvSpPr>
        <p:spPr>
          <a:xfrm>
            <a:off x="7743790" y="522070"/>
            <a:ext cx="1702737" cy="17027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800" dirty="0">
                <a:ln w="0"/>
                <a:solidFill>
                  <a:schemeClr val="tx1"/>
                </a:solidFill>
              </a:rPr>
              <a:t>300€ </a:t>
            </a:r>
            <a:endParaRPr lang="de-DE" sz="2800" b="0" cap="none" spc="0" dirty="0">
              <a:ln w="0"/>
              <a:solidFill>
                <a:schemeClr val="tx1"/>
              </a:solidFill>
            </a:endParaRPr>
          </a:p>
        </p:txBody>
      </p:sp>
      <p:sp>
        <p:nvSpPr>
          <p:cNvPr id="21" name="Rechteck 20">
            <a:extLst>
              <a:ext uri="{FF2B5EF4-FFF2-40B4-BE49-F238E27FC236}">
                <a16:creationId xmlns:a16="http://schemas.microsoft.com/office/drawing/2014/main" id="{0600E2B0-5E2B-4F86-9683-C301B23328D9}"/>
              </a:ext>
            </a:extLst>
          </p:cNvPr>
          <p:cNvSpPr/>
          <p:nvPr/>
        </p:nvSpPr>
        <p:spPr>
          <a:xfrm rot="20036414">
            <a:off x="4337601" y="502506"/>
            <a:ext cx="3417539" cy="1323439"/>
          </a:xfrm>
          <a:prstGeom prst="rect">
            <a:avLst/>
          </a:prstGeom>
          <a:noFill/>
        </p:spPr>
        <p:txBody>
          <a:bodyPr wrap="none" lIns="91440" tIns="45720" rIns="91440" bIns="45720">
            <a:spAutoFit/>
          </a:bodyPr>
          <a:lstStyle/>
          <a:p>
            <a:pPr algn="ctr"/>
            <a:r>
              <a:rPr lang="de-DE" sz="8000" b="1" u="sng" dirty="0">
                <a:ln w="12700">
                  <a:noFill/>
                  <a:prstDash val="solid"/>
                </a:ln>
                <a:pattFill prst="pct90">
                  <a:fgClr>
                    <a:srgbClr val="FF0000"/>
                  </a:fgClr>
                  <a:bgClr>
                    <a:schemeClr val="bg1"/>
                  </a:bgClr>
                </a:pattFill>
                <a:effectLst>
                  <a:innerShdw blurRad="177800">
                    <a:schemeClr val="accent3">
                      <a:lumMod val="50000"/>
                    </a:schemeClr>
                  </a:innerShdw>
                </a:effectLst>
              </a:rPr>
              <a:t>UNFAIR</a:t>
            </a:r>
          </a:p>
        </p:txBody>
      </p:sp>
      <p:sp>
        <p:nvSpPr>
          <p:cNvPr id="15" name="Ellipse 14">
            <a:extLst>
              <a:ext uri="{FF2B5EF4-FFF2-40B4-BE49-F238E27FC236}">
                <a16:creationId xmlns:a16="http://schemas.microsoft.com/office/drawing/2014/main" id="{2DF136B0-7DC4-4E73-8856-DA01E5CDFB03}"/>
              </a:ext>
            </a:extLst>
          </p:cNvPr>
          <p:cNvSpPr/>
          <p:nvPr/>
        </p:nvSpPr>
        <p:spPr>
          <a:xfrm>
            <a:off x="381108" y="389106"/>
            <a:ext cx="1741463" cy="170960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500" dirty="0" smtClean="0">
                <a:ln w="0"/>
                <a:solidFill>
                  <a:schemeClr val="tx1"/>
                </a:solidFill>
              </a:rPr>
              <a:t>349,00€</a:t>
            </a:r>
            <a:endParaRPr lang="de-DE" sz="2500" dirty="0"/>
          </a:p>
        </p:txBody>
      </p:sp>
    </p:spTree>
    <p:extLst>
      <p:ext uri="{BB962C8B-B14F-4D97-AF65-F5344CB8AC3E}">
        <p14:creationId xmlns:p14="http://schemas.microsoft.com/office/powerpoint/2010/main" val="74429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700"/>
                                        <p:tgtEl>
                                          <p:spTgt spid="18"/>
                                        </p:tgtEl>
                                      </p:cBhvr>
                                    </p:animEffect>
                                  </p:childTnLst>
                                </p:cTn>
                              </p:par>
                            </p:childTnLst>
                          </p:cTn>
                        </p:par>
                        <p:par>
                          <p:cTn id="23" fill="hold">
                            <p:stCondLst>
                              <p:cond delay="700"/>
                            </p:stCondLst>
                            <p:childTnLst>
                              <p:par>
                                <p:cTn id="24" presetID="10" presetClass="exit" presetSubtype="0" fill="hold" grpId="1" nodeType="afterEffect">
                                  <p:stCondLst>
                                    <p:cond delay="0"/>
                                  </p:stCondLst>
                                  <p:childTnLst>
                                    <p:animEffect transition="out" filter="fade">
                                      <p:cBhvr>
                                        <p:cTn id="25" dur="700"/>
                                        <p:tgtEl>
                                          <p:spTgt spid="18"/>
                                        </p:tgtEl>
                                      </p:cBhvr>
                                    </p:animEffect>
                                    <p:set>
                                      <p:cBhvr>
                                        <p:cTn id="26" dur="1" fill="hold">
                                          <p:stCondLst>
                                            <p:cond delay="699"/>
                                          </p:stCondLst>
                                        </p:cTn>
                                        <p:tgtEl>
                                          <p:spTgt spid="18"/>
                                        </p:tgtEl>
                                        <p:attrNameLst>
                                          <p:attrName>style.visibility</p:attrName>
                                        </p:attrNameLst>
                                      </p:cBhvr>
                                      <p:to>
                                        <p:strVal val="hidden"/>
                                      </p:to>
                                    </p:set>
                                  </p:childTnLst>
                                </p:cTn>
                              </p:par>
                            </p:childTnLst>
                          </p:cTn>
                        </p:par>
                        <p:par>
                          <p:cTn id="27" fill="hold">
                            <p:stCondLst>
                              <p:cond delay="14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700"/>
                                        <p:tgtEl>
                                          <p:spTgt spid="17"/>
                                        </p:tgtEl>
                                      </p:cBhvr>
                                    </p:animEffect>
                                  </p:childTnLst>
                                </p:cTn>
                              </p:par>
                            </p:childTnLst>
                          </p:cTn>
                        </p:par>
                        <p:par>
                          <p:cTn id="31" fill="hold">
                            <p:stCondLst>
                              <p:cond delay="2100"/>
                            </p:stCondLst>
                            <p:childTnLst>
                              <p:par>
                                <p:cTn id="32" presetID="10" presetClass="exit" presetSubtype="0" fill="hold" grpId="1" nodeType="afterEffect">
                                  <p:stCondLst>
                                    <p:cond delay="0"/>
                                  </p:stCondLst>
                                  <p:childTnLst>
                                    <p:animEffect transition="out" filter="fade">
                                      <p:cBhvr>
                                        <p:cTn id="33" dur="700"/>
                                        <p:tgtEl>
                                          <p:spTgt spid="17"/>
                                        </p:tgtEl>
                                      </p:cBhvr>
                                    </p:animEffect>
                                    <p:set>
                                      <p:cBhvr>
                                        <p:cTn id="34" dur="1" fill="hold">
                                          <p:stCondLst>
                                            <p:cond delay="699"/>
                                          </p:stCondLst>
                                        </p:cTn>
                                        <p:tgtEl>
                                          <p:spTgt spid="17"/>
                                        </p:tgtEl>
                                        <p:attrNameLst>
                                          <p:attrName>style.visibility</p:attrName>
                                        </p:attrNameLst>
                                      </p:cBhvr>
                                      <p:to>
                                        <p:strVal val="hidden"/>
                                      </p:to>
                                    </p:set>
                                  </p:childTnLst>
                                </p:cTn>
                              </p:par>
                            </p:childTnLst>
                          </p:cTn>
                        </p:par>
                        <p:par>
                          <p:cTn id="35" fill="hold">
                            <p:stCondLst>
                              <p:cond delay="2800"/>
                            </p:stCondLst>
                            <p:childTnLst>
                              <p:par>
                                <p:cTn id="36" presetID="10" presetClass="entr" presetSubtype="0" fill="hold" grpId="1"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700"/>
                                        <p:tgtEl>
                                          <p:spTgt spid="19"/>
                                        </p:tgtEl>
                                      </p:cBhvr>
                                    </p:animEffect>
                                  </p:childTnLst>
                                </p:cTn>
                              </p:par>
                            </p:childTnLst>
                          </p:cTn>
                        </p:par>
                        <p:par>
                          <p:cTn id="39" fill="hold">
                            <p:stCondLst>
                              <p:cond delay="3500"/>
                            </p:stCondLst>
                            <p:childTnLst>
                              <p:par>
                                <p:cTn id="40" presetID="10" presetClass="exit" presetSubtype="0" fill="hold" grpId="0" nodeType="afterEffect">
                                  <p:stCondLst>
                                    <p:cond delay="0"/>
                                  </p:stCondLst>
                                  <p:childTnLst>
                                    <p:animEffect transition="out" filter="fade">
                                      <p:cBhvr>
                                        <p:cTn id="41" dur="700"/>
                                        <p:tgtEl>
                                          <p:spTgt spid="19"/>
                                        </p:tgtEl>
                                      </p:cBhvr>
                                    </p:animEffect>
                                    <p:set>
                                      <p:cBhvr>
                                        <p:cTn id="42" dur="1" fill="hold">
                                          <p:stCondLst>
                                            <p:cond delay="699"/>
                                          </p:stCondLst>
                                        </p:cTn>
                                        <p:tgtEl>
                                          <p:spTgt spid="19"/>
                                        </p:tgtEl>
                                        <p:attrNameLst>
                                          <p:attrName>style.visibility</p:attrName>
                                        </p:attrNameLst>
                                      </p:cBhvr>
                                      <p:to>
                                        <p:strVal val="hidden"/>
                                      </p:to>
                                    </p:set>
                                  </p:childTnLst>
                                </p:cTn>
                              </p:par>
                            </p:childTnLst>
                          </p:cTn>
                        </p:par>
                        <p:par>
                          <p:cTn id="43" fill="hold">
                            <p:stCondLst>
                              <p:cond delay="4200"/>
                            </p:stCondLst>
                            <p:childTnLst>
                              <p:par>
                                <p:cTn id="44" presetID="26" presetClass="entr" presetSubtype="0" fill="hold" grpId="1" nodeType="afterEffect">
                                  <p:stCondLst>
                                    <p:cond delay="30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80">
                                          <p:stCondLst>
                                            <p:cond delay="0"/>
                                          </p:stCondLst>
                                        </p:cTn>
                                        <p:tgtEl>
                                          <p:spTgt spid="21"/>
                                        </p:tgtEl>
                                      </p:cBhvr>
                                    </p:animEffect>
                                    <p:anim calcmode="lin" valueType="num">
                                      <p:cBhvr>
                                        <p:cTn id="4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2" dur="26">
                                          <p:stCondLst>
                                            <p:cond delay="650"/>
                                          </p:stCondLst>
                                        </p:cTn>
                                        <p:tgtEl>
                                          <p:spTgt spid="21"/>
                                        </p:tgtEl>
                                      </p:cBhvr>
                                      <p:to x="100000" y="60000"/>
                                    </p:animScale>
                                    <p:animScale>
                                      <p:cBhvr>
                                        <p:cTn id="53" dur="166" decel="50000">
                                          <p:stCondLst>
                                            <p:cond delay="676"/>
                                          </p:stCondLst>
                                        </p:cTn>
                                        <p:tgtEl>
                                          <p:spTgt spid="21"/>
                                        </p:tgtEl>
                                      </p:cBhvr>
                                      <p:to x="100000" y="100000"/>
                                    </p:animScale>
                                    <p:animScale>
                                      <p:cBhvr>
                                        <p:cTn id="54" dur="26">
                                          <p:stCondLst>
                                            <p:cond delay="1312"/>
                                          </p:stCondLst>
                                        </p:cTn>
                                        <p:tgtEl>
                                          <p:spTgt spid="21"/>
                                        </p:tgtEl>
                                      </p:cBhvr>
                                      <p:to x="100000" y="80000"/>
                                    </p:animScale>
                                    <p:animScale>
                                      <p:cBhvr>
                                        <p:cTn id="55" dur="166" decel="50000">
                                          <p:stCondLst>
                                            <p:cond delay="1338"/>
                                          </p:stCondLst>
                                        </p:cTn>
                                        <p:tgtEl>
                                          <p:spTgt spid="21"/>
                                        </p:tgtEl>
                                      </p:cBhvr>
                                      <p:to x="100000" y="100000"/>
                                    </p:animScale>
                                    <p:animScale>
                                      <p:cBhvr>
                                        <p:cTn id="56" dur="26">
                                          <p:stCondLst>
                                            <p:cond delay="1642"/>
                                          </p:stCondLst>
                                        </p:cTn>
                                        <p:tgtEl>
                                          <p:spTgt spid="21"/>
                                        </p:tgtEl>
                                      </p:cBhvr>
                                      <p:to x="100000" y="90000"/>
                                    </p:animScale>
                                    <p:animScale>
                                      <p:cBhvr>
                                        <p:cTn id="57" dur="166" decel="50000">
                                          <p:stCondLst>
                                            <p:cond delay="1668"/>
                                          </p:stCondLst>
                                        </p:cTn>
                                        <p:tgtEl>
                                          <p:spTgt spid="21"/>
                                        </p:tgtEl>
                                      </p:cBhvr>
                                      <p:to x="100000" y="100000"/>
                                    </p:animScale>
                                    <p:animScale>
                                      <p:cBhvr>
                                        <p:cTn id="58" dur="26">
                                          <p:stCondLst>
                                            <p:cond delay="1808"/>
                                          </p:stCondLst>
                                        </p:cTn>
                                        <p:tgtEl>
                                          <p:spTgt spid="21"/>
                                        </p:tgtEl>
                                      </p:cBhvr>
                                      <p:to x="100000" y="95000"/>
                                    </p:animScale>
                                    <p:animScale>
                                      <p:cBhvr>
                                        <p:cTn id="59" dur="166" decel="50000">
                                          <p:stCondLst>
                                            <p:cond delay="1834"/>
                                          </p:stCondLst>
                                        </p:cTn>
                                        <p:tgtEl>
                                          <p:spTgt spid="21"/>
                                        </p:tgtEl>
                                      </p:cBhvr>
                                      <p:to x="100000" y="100000"/>
                                    </p:animScale>
                                  </p:childTnLst>
                                </p:cTn>
                              </p:par>
                              <p:par>
                                <p:cTn id="60" presetID="22" presetClass="entr" presetSubtype="4" fill="hold" grpId="0" nodeType="withEffect">
                                  <p:stCondLst>
                                    <p:cond delay="30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par>
                                <p:cTn id="63" presetID="22" presetClass="entr" presetSubtype="4" fill="hold" grpId="0" nodeType="withEffect">
                                  <p:stCondLst>
                                    <p:cond delay="30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00"/>
                                        <p:tgtEl>
                                          <p:spTgt spid="14"/>
                                        </p:tgtEl>
                                      </p:cBhvr>
                                    </p:animEffect>
                                  </p:childTnLst>
                                </p:cTn>
                              </p:par>
                            </p:childTnLst>
                          </p:cTn>
                        </p:par>
                        <p:par>
                          <p:cTn id="66" fill="hold">
                            <p:stCondLst>
                              <p:cond delay="6500"/>
                            </p:stCondLst>
                            <p:childTnLst>
                              <p:par>
                                <p:cTn id="67" presetID="30" presetClass="emph" presetSubtype="0" fill="hold" grpId="0" nodeType="afterEffect">
                                  <p:stCondLst>
                                    <p:cond delay="0"/>
                                  </p:stCondLst>
                                  <p:childTnLst>
                                    <p:animClr clrSpc="hsl" dir="cw">
                                      <p:cBhvr override="childStyle">
                                        <p:cTn id="68" dur="500" fill="hold"/>
                                        <p:tgtEl>
                                          <p:spTgt spid="21"/>
                                        </p:tgtEl>
                                        <p:attrNameLst>
                                          <p:attrName>style.color</p:attrName>
                                        </p:attrNameLst>
                                      </p:cBhvr>
                                      <p:by>
                                        <p:hsl h="0" s="12549" l="25098"/>
                                      </p:by>
                                    </p:animClr>
                                    <p:animClr clrSpc="hsl" dir="cw">
                                      <p:cBhvr>
                                        <p:cTn id="69" dur="500" fill="hold"/>
                                        <p:tgtEl>
                                          <p:spTgt spid="21"/>
                                        </p:tgtEl>
                                        <p:attrNameLst>
                                          <p:attrName>fillcolor</p:attrName>
                                        </p:attrNameLst>
                                      </p:cBhvr>
                                      <p:by>
                                        <p:hsl h="0" s="12549" l="25098"/>
                                      </p:by>
                                    </p:animClr>
                                    <p:animClr clrSpc="hsl" dir="cw">
                                      <p:cBhvr>
                                        <p:cTn id="70" dur="500" fill="hold"/>
                                        <p:tgtEl>
                                          <p:spTgt spid="21"/>
                                        </p:tgtEl>
                                        <p:attrNameLst>
                                          <p:attrName>stroke.color</p:attrName>
                                        </p:attrNameLst>
                                      </p:cBhvr>
                                      <p:by>
                                        <p:hsl h="0" s="12549" l="25098"/>
                                      </p:by>
                                    </p:animClr>
                                    <p:set>
                                      <p:cBhvr>
                                        <p:cTn id="71" dur="500" fill="hold"/>
                                        <p:tgtEl>
                                          <p:spTgt spid="21"/>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down)">
                                      <p:cBhvr>
                                        <p:cTn id="76" dur="500"/>
                                        <p:tgtEl>
                                          <p:spTgt spid="1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9" grpId="0" animBg="1"/>
      <p:bldP spid="19" grpId="1" animBg="1"/>
      <p:bldP spid="17" grpId="0" animBg="1"/>
      <p:bldP spid="17" grpId="1" animBg="1"/>
      <p:bldP spid="18" grpId="0" animBg="1"/>
      <p:bldP spid="18" grpId="1" animBg="1"/>
      <p:bldP spid="22" grpId="0" animBg="1"/>
      <p:bldP spid="21" grpId="0"/>
      <p:bldP spid="21" grpId="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246A2F-E0C9-4FBE-981A-7D58156E824E}"/>
              </a:ext>
            </a:extLst>
          </p:cNvPr>
          <p:cNvSpPr>
            <a:spLocks noGrp="1"/>
          </p:cNvSpPr>
          <p:nvPr>
            <p:ph type="dt" sz="half" idx="10"/>
          </p:nvPr>
        </p:nvSpPr>
        <p:spPr>
          <a:xfrm>
            <a:off x="865495" y="6489574"/>
            <a:ext cx="1311049" cy="365125"/>
          </a:xfrm>
        </p:spPr>
        <p:txBody>
          <a:bodyPr/>
          <a:lstStyle/>
          <a:p>
            <a:fld id="{31FA3B80-53B8-4C44-940E-386EACC69ACB}" type="datetime4">
              <a:rPr lang="de-DE" smtClean="0"/>
              <a:pPr/>
              <a:t>27. Januar 2022</a:t>
            </a:fld>
            <a:endParaRPr lang="de-DE" dirty="0"/>
          </a:p>
        </p:txBody>
      </p:sp>
      <p:sp>
        <p:nvSpPr>
          <p:cNvPr id="3" name="Fußzeilenplatzhalter 2">
            <a:extLst>
              <a:ext uri="{FF2B5EF4-FFF2-40B4-BE49-F238E27FC236}">
                <a16:creationId xmlns:a16="http://schemas.microsoft.com/office/drawing/2014/main" id="{060480AE-C92D-4AEE-8074-208C7C219538}"/>
              </a:ext>
            </a:extLst>
          </p:cNvPr>
          <p:cNvSpPr>
            <a:spLocks noGrp="1"/>
          </p:cNvSpPr>
          <p:nvPr>
            <p:ph type="ftr" sz="quarter" idx="3"/>
          </p:nvPr>
        </p:nvSpPr>
        <p:spPr/>
        <p:txBody>
          <a:bodyPr lIns="91440" tIns="45720" rIns="91440" bIns="45720" anchor="t"/>
          <a:lstStyle/>
          <a:p>
            <a:r>
              <a:rPr lang="de-DE" dirty="0"/>
              <a:t>Fair oder nicht?</a:t>
            </a:r>
          </a:p>
        </p:txBody>
      </p:sp>
      <p:sp>
        <p:nvSpPr>
          <p:cNvPr id="4" name="Foliennummernplatzhalter 3">
            <a:extLst>
              <a:ext uri="{FF2B5EF4-FFF2-40B4-BE49-F238E27FC236}">
                <a16:creationId xmlns:a16="http://schemas.microsoft.com/office/drawing/2014/main" id="{96A11C70-941D-43D2-8FBA-06651E5CB1D9}"/>
              </a:ext>
            </a:extLst>
          </p:cNvPr>
          <p:cNvSpPr>
            <a:spLocks noGrp="1"/>
          </p:cNvSpPr>
          <p:nvPr>
            <p:ph type="sldNum" sz="quarter" idx="4"/>
          </p:nvPr>
        </p:nvSpPr>
        <p:spPr/>
        <p:txBody>
          <a:bodyPr/>
          <a:lstStyle/>
          <a:p>
            <a:fld id="{2FA446E8-79DB-7F42-82B2-9AA18FF83557}" type="slidenum">
              <a:rPr lang="de-DE" smtClean="0"/>
              <a:pPr/>
              <a:t>17</a:t>
            </a:fld>
            <a:endParaRPr lang="de-DE" dirty="0"/>
          </a:p>
        </p:txBody>
      </p:sp>
      <p:sp>
        <p:nvSpPr>
          <p:cNvPr id="6" name="Textfeld 5">
            <a:extLst>
              <a:ext uri="{FF2B5EF4-FFF2-40B4-BE49-F238E27FC236}">
                <a16:creationId xmlns:a16="http://schemas.microsoft.com/office/drawing/2014/main" id="{B8410094-F7F7-403D-AED5-762ADABBB47D}"/>
              </a:ext>
            </a:extLst>
          </p:cNvPr>
          <p:cNvSpPr txBox="1"/>
          <p:nvPr/>
        </p:nvSpPr>
        <p:spPr>
          <a:xfrm>
            <a:off x="757382" y="600364"/>
            <a:ext cx="11023197" cy="5909310"/>
          </a:xfrm>
          <a:prstGeom prst="rect">
            <a:avLst/>
          </a:prstGeom>
          <a:noFill/>
        </p:spPr>
        <p:txBody>
          <a:bodyPr wrap="square" lIns="91440" tIns="45720" rIns="91440" bIns="45720" rtlCol="0" anchor="t">
            <a:spAutoFit/>
          </a:bodyPr>
          <a:lstStyle/>
          <a:p>
            <a:r>
              <a:rPr lang="de-DE" b="1" dirty="0"/>
              <a:t>Erklärung zum Pulli von </a:t>
            </a:r>
            <a:r>
              <a:rPr lang="de-DE" b="1" dirty="0" smtClean="0"/>
              <a:t>Hugo Boss</a:t>
            </a:r>
            <a:r>
              <a:rPr lang="de-DE" b="1" dirty="0" smtClean="0"/>
              <a:t>:</a:t>
            </a:r>
            <a:r>
              <a:rPr lang="de-DE" b="1" dirty="0"/>
              <a:t> </a:t>
            </a:r>
            <a:endParaRPr lang="de-DE" dirty="0"/>
          </a:p>
          <a:p>
            <a:endParaRPr lang="de-DE" b="1" dirty="0">
              <a:sym typeface="Wingdings" panose="05000000000000000000" pitchFamily="2" charset="2"/>
            </a:endParaRPr>
          </a:p>
          <a:p>
            <a:pPr marL="285750" indent="-285750">
              <a:buChar char="-"/>
            </a:pPr>
            <a:r>
              <a:rPr lang="de-DE" dirty="0">
                <a:sym typeface="Wingdings" panose="05000000000000000000" pitchFamily="2" charset="2"/>
              </a:rPr>
              <a:t>aus </a:t>
            </a:r>
            <a:r>
              <a:rPr lang="de-DE" dirty="0" smtClean="0">
                <a:sym typeface="Wingdings" panose="05000000000000000000" pitchFamily="2" charset="2"/>
              </a:rPr>
              <a:t>Baumwolle und Seide: Obwohl das Unternehmen angibt, dass bereits 86% der Baumwolle nachhaltig bezogen wird, gibt es bei diesem Produkt keine weiterführenden Informationen zur Herkunft und Nachhaltigkeit der Baumwolle</a:t>
            </a:r>
          </a:p>
          <a:p>
            <a:pPr marL="285750" indent="-285750">
              <a:buFontTx/>
              <a:buChar char="-"/>
            </a:pPr>
            <a:r>
              <a:rPr lang="de-DE" dirty="0" smtClean="0">
                <a:cs typeface="Calibri"/>
                <a:sym typeface="Wingdings" panose="05000000000000000000" pitchFamily="2" charset="2"/>
              </a:rPr>
              <a:t>Außerdem bedeutet die Herstellung von Seide oftmals Tierquälerei: Der Schmetterling, der Seidenspinner, ist   mittlerweile stark überzüchtet und kann kaum noch fliegen; Die natürlich Verwandlung des Falters wird bereits in der Puppenphase gewaltsam gestoppt; die Falter in den Kokons werden bei lebendigem Leib gekocht, damit sie nicht </a:t>
            </a:r>
            <a:r>
              <a:rPr lang="de-DE" dirty="0" err="1" smtClean="0">
                <a:cs typeface="Calibri"/>
                <a:sym typeface="Wingdings" panose="05000000000000000000" pitchFamily="2" charset="2"/>
              </a:rPr>
              <a:t>schlüpfchen</a:t>
            </a:r>
            <a:r>
              <a:rPr lang="de-DE" dirty="0" smtClean="0">
                <a:cs typeface="Calibri"/>
                <a:sym typeface="Wingdings" panose="05000000000000000000" pitchFamily="2" charset="2"/>
              </a:rPr>
              <a:t> und dabei den Seidenfaden zerreißen.</a:t>
            </a:r>
            <a:r>
              <a:rPr lang="de-DE" baseline="30000" dirty="0" smtClean="0">
                <a:cs typeface="Calibri"/>
                <a:sym typeface="Wingdings" panose="05000000000000000000" pitchFamily="2" charset="2"/>
              </a:rPr>
              <a:t>15</a:t>
            </a:r>
            <a:endParaRPr lang="de-DE" baseline="30000" dirty="0">
              <a:cs typeface="Calibri"/>
            </a:endParaRPr>
          </a:p>
          <a:p>
            <a:endParaRPr lang="de-DE" dirty="0">
              <a:cs typeface="Calibri"/>
            </a:endParaRPr>
          </a:p>
          <a:p>
            <a:pPr marL="285750" indent="-285750">
              <a:buFont typeface="Wingdings" panose="05000000000000000000" pitchFamily="2" charset="2"/>
              <a:buChar char="à"/>
            </a:pPr>
            <a:endParaRPr lang="de-DE" dirty="0">
              <a:sym typeface="Wingdings" panose="05000000000000000000" pitchFamily="2" charset="2"/>
            </a:endParaRPr>
          </a:p>
          <a:p>
            <a:r>
              <a:rPr lang="de-DE" b="1" dirty="0" smtClean="0">
                <a:sym typeface="Wingdings" panose="05000000000000000000" pitchFamily="2" charset="2"/>
              </a:rPr>
              <a:t>Erklärung </a:t>
            </a:r>
            <a:r>
              <a:rPr lang="de-DE" b="1" dirty="0">
                <a:sym typeface="Wingdings" panose="05000000000000000000" pitchFamily="2" charset="2"/>
              </a:rPr>
              <a:t>zur Badehose von Adidas:</a:t>
            </a:r>
            <a:endParaRPr lang="de-DE" b="1" dirty="0">
              <a:cs typeface="Calibri"/>
            </a:endParaRPr>
          </a:p>
          <a:p>
            <a:endParaRPr lang="de-DE" dirty="0">
              <a:sym typeface="Wingdings" panose="05000000000000000000" pitchFamily="2" charset="2"/>
            </a:endParaRPr>
          </a:p>
          <a:p>
            <a:pPr marL="285750" indent="-285750">
              <a:buFontTx/>
              <a:buChar char="-"/>
            </a:pPr>
            <a:r>
              <a:rPr lang="de-DE" dirty="0">
                <a:sym typeface="Wingdings" panose="05000000000000000000" pitchFamily="2" charset="2"/>
              </a:rPr>
              <a:t>aus Nylon und </a:t>
            </a:r>
            <a:r>
              <a:rPr lang="de-DE" dirty="0" err="1">
                <a:sym typeface="Wingdings" panose="05000000000000000000" pitchFamily="2" charset="2"/>
              </a:rPr>
              <a:t>Elastan</a:t>
            </a:r>
            <a:r>
              <a:rPr lang="de-DE" dirty="0">
                <a:sym typeface="Wingdings" panose="05000000000000000000" pitchFamily="2" charset="2"/>
              </a:rPr>
              <a:t> (nicht aus nachhaltiger Produktion)</a:t>
            </a:r>
            <a:endParaRPr lang="de-DE" dirty="0">
              <a:cs typeface="Calibri"/>
            </a:endParaRPr>
          </a:p>
          <a:p>
            <a:pPr marL="285750" indent="-285750">
              <a:buFontTx/>
              <a:buChar char="-"/>
            </a:pPr>
            <a:r>
              <a:rPr lang="de-DE" dirty="0">
                <a:cs typeface="Calibri"/>
              </a:rPr>
              <a:t>Keine Angaben zur Nachhaltigkeit bei diesem Produkt</a:t>
            </a:r>
          </a:p>
          <a:p>
            <a:endParaRPr lang="de-DE" dirty="0">
              <a:cs typeface="Calibri"/>
            </a:endParaRPr>
          </a:p>
          <a:p>
            <a:pPr marL="285750" indent="-285750">
              <a:buChar char="-"/>
            </a:pPr>
            <a:endParaRPr lang="de-DE" dirty="0">
              <a:cs typeface="Calibri"/>
            </a:endParaRPr>
          </a:p>
          <a:p>
            <a:r>
              <a:rPr lang="de-DE" b="1" dirty="0" smtClean="0">
                <a:cs typeface="Calibri"/>
                <a:sym typeface="Wingdings" panose="05000000000000000000" pitchFamily="2" charset="2"/>
              </a:rPr>
              <a:t></a:t>
            </a:r>
            <a:r>
              <a:rPr lang="de-DE" b="1" dirty="0" smtClean="0">
                <a:cs typeface="Calibri"/>
              </a:rPr>
              <a:t> </a:t>
            </a:r>
            <a:r>
              <a:rPr lang="de-DE" b="1" dirty="0">
                <a:cs typeface="Calibri"/>
              </a:rPr>
              <a:t>bei so teuren Artikeln darf es erst recht nicht sein, dass Mensch, Tier und Umwelt bei der Produktion leiden!</a:t>
            </a:r>
          </a:p>
          <a:p>
            <a:pPr marL="285750" indent="-285750">
              <a:buFont typeface="Wingdings" panose="05000000000000000000" pitchFamily="2" charset="2"/>
              <a:buChar char="à"/>
            </a:pPr>
            <a:endParaRPr lang="de-DE" dirty="0">
              <a:cs typeface="Calibri"/>
            </a:endParaRPr>
          </a:p>
          <a:p>
            <a:pPr marL="285750" indent="-285750">
              <a:buFont typeface="Wingdings" panose="05000000000000000000" pitchFamily="2" charset="2"/>
              <a:buChar char="à"/>
            </a:pPr>
            <a:endParaRPr lang="de-DE" dirty="0">
              <a:cs typeface="Calibri"/>
            </a:endParaRPr>
          </a:p>
          <a:p>
            <a:pPr marL="285750" indent="-285750">
              <a:buFont typeface="Wingdings" panose="05000000000000000000" pitchFamily="2" charset="2"/>
              <a:buChar char="à"/>
            </a:pPr>
            <a:endParaRPr lang="de-DE" dirty="0">
              <a:cs typeface="Calibri"/>
            </a:endParaRPr>
          </a:p>
        </p:txBody>
      </p:sp>
    </p:spTree>
    <p:extLst>
      <p:ext uri="{BB962C8B-B14F-4D97-AF65-F5344CB8AC3E}">
        <p14:creationId xmlns:p14="http://schemas.microsoft.com/office/powerpoint/2010/main" val="271039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865496" y="6489574"/>
            <a:ext cx="1268104" cy="365125"/>
          </a:xfrm>
        </p:spPr>
        <p:txBody>
          <a:bodyPr/>
          <a:lstStyle/>
          <a:p>
            <a:fld id="{31FA3B80-53B8-4C44-940E-386EACC69ACB}" type="datetime4">
              <a:rPr lang="de-DE" smtClean="0"/>
              <a:pPr/>
              <a:t>27. Januar 2022</a:t>
            </a:fld>
            <a:endParaRPr lang="de-DE" dirty="0"/>
          </a:p>
        </p:txBody>
      </p:sp>
      <p:sp>
        <p:nvSpPr>
          <p:cNvPr id="6" name="Fußzeilenplatzhalter 5"/>
          <p:cNvSpPr>
            <a:spLocks noGrp="1"/>
          </p:cNvSpPr>
          <p:nvPr>
            <p:ph type="ftr" sz="quarter" idx="3"/>
          </p:nvPr>
        </p:nvSpPr>
        <p:spPr/>
        <p:txBody>
          <a:bodyPr/>
          <a:lstStyle/>
          <a:p>
            <a:r>
              <a:rPr lang="de-DE" dirty="0"/>
              <a:t>Fair oder nicht fair?</a:t>
            </a:r>
          </a:p>
        </p:txBody>
      </p:sp>
      <p:sp>
        <p:nvSpPr>
          <p:cNvPr id="7" name="Foliennummernplatzhalter 6"/>
          <p:cNvSpPr>
            <a:spLocks noGrp="1"/>
          </p:cNvSpPr>
          <p:nvPr>
            <p:ph type="sldNum" sz="quarter" idx="4"/>
          </p:nvPr>
        </p:nvSpPr>
        <p:spPr/>
        <p:txBody>
          <a:bodyPr/>
          <a:lstStyle/>
          <a:p>
            <a:fld id="{2FA446E8-79DB-7F42-82B2-9AA18FF83557}" type="slidenum">
              <a:rPr lang="de-DE" smtClean="0"/>
              <a:pPr/>
              <a:t>18</a:t>
            </a:fld>
            <a:endParaRPr lang="de-DE" dirty="0"/>
          </a:p>
        </p:txBody>
      </p:sp>
      <p:sp>
        <p:nvSpPr>
          <p:cNvPr id="8" name="Textfeld 7"/>
          <p:cNvSpPr txBox="1"/>
          <p:nvPr/>
        </p:nvSpPr>
        <p:spPr>
          <a:xfrm>
            <a:off x="563010" y="389007"/>
            <a:ext cx="9144408" cy="707886"/>
          </a:xfrm>
          <a:prstGeom prst="rect">
            <a:avLst/>
          </a:prstGeom>
          <a:noFill/>
        </p:spPr>
        <p:txBody>
          <a:bodyPr wrap="square" rtlCol="0">
            <a:spAutoFit/>
          </a:bodyPr>
          <a:lstStyle/>
          <a:p>
            <a:pPr algn="ctr"/>
            <a:r>
              <a:rPr lang="de-DE" sz="4000" i="1" dirty="0">
                <a:solidFill>
                  <a:schemeClr val="accent1"/>
                </a:solidFill>
              </a:rPr>
              <a:t>Faire Kleidung                  Außenseiter*in!</a:t>
            </a:r>
          </a:p>
        </p:txBody>
      </p:sp>
      <p:sp>
        <p:nvSpPr>
          <p:cNvPr id="12" name="Gleich 11"/>
          <p:cNvSpPr/>
          <p:nvPr/>
        </p:nvSpPr>
        <p:spPr>
          <a:xfrm>
            <a:off x="4350123" y="351233"/>
            <a:ext cx="1570181" cy="78343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1" name="Gerader Verbinder 10"/>
          <p:cNvCxnSpPr/>
          <p:nvPr/>
        </p:nvCxnSpPr>
        <p:spPr>
          <a:xfrm>
            <a:off x="4534850" y="389007"/>
            <a:ext cx="1385454" cy="74566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865496" y="1431636"/>
            <a:ext cx="7444918" cy="1015663"/>
          </a:xfrm>
          <a:prstGeom prst="rect">
            <a:avLst/>
          </a:prstGeom>
          <a:noFill/>
        </p:spPr>
        <p:txBody>
          <a:bodyPr wrap="square" rtlCol="0">
            <a:spAutoFit/>
          </a:bodyPr>
          <a:lstStyle/>
          <a:p>
            <a:r>
              <a:rPr lang="de-DE" sz="2000" dirty="0">
                <a:latin typeface="+mj-lt"/>
                <a:sym typeface="Wingdings" panose="05000000000000000000" pitchFamily="2" charset="2"/>
              </a:rPr>
              <a:t>Es gibt mittlerweile eine große Auswahl an Marken, die fair und ökologisch produzieren wollen. Faire Kleidung  zu tragen bedeutet also nicht automatisch, dass du aussiehst wie ein </a:t>
            </a:r>
            <a:r>
              <a:rPr lang="de-DE" sz="2000" dirty="0" err="1">
                <a:latin typeface="+mj-lt"/>
                <a:sym typeface="Wingdings" panose="05000000000000000000" pitchFamily="2" charset="2"/>
              </a:rPr>
              <a:t>Öko</a:t>
            </a:r>
            <a:r>
              <a:rPr lang="de-DE" sz="2000" dirty="0">
                <a:latin typeface="+mj-lt"/>
                <a:sym typeface="Wingdings" panose="05000000000000000000" pitchFamily="2" charset="2"/>
              </a:rPr>
              <a:t>! </a:t>
            </a:r>
            <a:endParaRPr lang="de-DE" sz="2000" dirty="0">
              <a:latin typeface="+mj-lt"/>
            </a:endParaRPr>
          </a:p>
        </p:txBody>
      </p:sp>
      <p:pic>
        <p:nvPicPr>
          <p:cNvPr id="16" name="Grafik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023" y="1084712"/>
            <a:ext cx="2822882" cy="4234323"/>
          </a:xfrm>
          <a:prstGeom prst="rect">
            <a:avLst/>
          </a:prstGeom>
        </p:spPr>
      </p:pic>
      <p:sp>
        <p:nvSpPr>
          <p:cNvPr id="17" name="Textfeld 16"/>
          <p:cNvSpPr txBox="1"/>
          <p:nvPr/>
        </p:nvSpPr>
        <p:spPr>
          <a:xfrm>
            <a:off x="8970023" y="5392113"/>
            <a:ext cx="3111141" cy="253916"/>
          </a:xfrm>
          <a:prstGeom prst="rect">
            <a:avLst/>
          </a:prstGeom>
          <a:noFill/>
        </p:spPr>
        <p:txBody>
          <a:bodyPr wrap="square" lIns="91440" tIns="45720" rIns="91440" bIns="45720" rtlCol="0" anchor="t">
            <a:spAutoFit/>
          </a:bodyPr>
          <a:lstStyle/>
          <a:p>
            <a:r>
              <a:rPr lang="de-DE" sz="1050" dirty="0"/>
              <a:t>Bild Marie Nasemann</a:t>
            </a:r>
            <a:r>
              <a:rPr lang="de-DE" sz="1050" baseline="30000" dirty="0"/>
              <a:t>18</a:t>
            </a:r>
            <a:endParaRPr lang="de-DE" sz="1050" dirty="0"/>
          </a:p>
        </p:txBody>
      </p:sp>
      <p:pic>
        <p:nvPicPr>
          <p:cNvPr id="21" name="Grafik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572" y="2580187"/>
            <a:ext cx="1826255" cy="2738848"/>
          </a:xfrm>
          <a:prstGeom prst="rect">
            <a:avLst/>
          </a:prstGeom>
        </p:spPr>
      </p:pic>
      <p:sp>
        <p:nvSpPr>
          <p:cNvPr id="22" name="Textfeld 21"/>
          <p:cNvSpPr txBox="1"/>
          <p:nvPr/>
        </p:nvSpPr>
        <p:spPr>
          <a:xfrm>
            <a:off x="973649" y="5336633"/>
            <a:ext cx="1565515" cy="261610"/>
          </a:xfrm>
          <a:prstGeom prst="rect">
            <a:avLst/>
          </a:prstGeom>
          <a:noFill/>
        </p:spPr>
        <p:txBody>
          <a:bodyPr wrap="square" lIns="91440" tIns="45720" rIns="91440" bIns="45720" rtlCol="0" anchor="t">
            <a:spAutoFit/>
          </a:bodyPr>
          <a:lstStyle/>
          <a:p>
            <a:r>
              <a:rPr lang="de-DE" sz="1100" dirty="0"/>
              <a:t>Bild Emma Watson</a:t>
            </a:r>
            <a:r>
              <a:rPr lang="de-DE" sz="1100" baseline="30000" dirty="0"/>
              <a:t>16</a:t>
            </a:r>
            <a:endParaRPr lang="de-DE" sz="1100" dirty="0"/>
          </a:p>
        </p:txBody>
      </p:sp>
      <p:pic>
        <p:nvPicPr>
          <p:cNvPr id="23" name="Grafik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78" y="2879529"/>
            <a:ext cx="3659259" cy="2439506"/>
          </a:xfrm>
          <a:prstGeom prst="rect">
            <a:avLst/>
          </a:prstGeom>
        </p:spPr>
      </p:pic>
      <p:sp>
        <p:nvSpPr>
          <p:cNvPr id="24" name="Textfeld 23"/>
          <p:cNvSpPr txBox="1"/>
          <p:nvPr/>
        </p:nvSpPr>
        <p:spPr>
          <a:xfrm>
            <a:off x="4534850" y="5346547"/>
            <a:ext cx="3887213" cy="261610"/>
          </a:xfrm>
          <a:prstGeom prst="rect">
            <a:avLst/>
          </a:prstGeom>
          <a:noFill/>
        </p:spPr>
        <p:txBody>
          <a:bodyPr wrap="square" lIns="91440" tIns="45720" rIns="91440" bIns="45720" rtlCol="0" anchor="t">
            <a:spAutoFit/>
          </a:bodyPr>
          <a:lstStyle/>
          <a:p>
            <a:r>
              <a:rPr lang="de-DE" sz="1050" dirty="0"/>
              <a:t>Bild Models </a:t>
            </a:r>
            <a:r>
              <a:rPr lang="de-DE" sz="1050" baseline="30000" dirty="0"/>
              <a:t>17</a:t>
            </a:r>
            <a:endParaRPr lang="de-DE" sz="1050" dirty="0"/>
          </a:p>
        </p:txBody>
      </p:sp>
    </p:spTree>
    <p:extLst>
      <p:ext uri="{BB962C8B-B14F-4D97-AF65-F5344CB8AC3E}">
        <p14:creationId xmlns:p14="http://schemas.microsoft.com/office/powerpoint/2010/main" val="210612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5" grpId="0"/>
      <p:bldP spid="17" grpId="0"/>
      <p:bldP spid="22"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762015" y="1567007"/>
            <a:ext cx="10568709" cy="2573672"/>
          </a:xfrm>
        </p:spPr>
        <p:txBody>
          <a:bodyPr>
            <a:normAutofit/>
          </a:bodyPr>
          <a:lstStyle/>
          <a:p>
            <a:pPr marL="0" indent="0">
              <a:buNone/>
            </a:pPr>
            <a:r>
              <a:rPr lang="de-DE" dirty="0">
                <a:sym typeface="Wingdings" panose="05000000000000000000" pitchFamily="2" charset="2"/>
              </a:rPr>
              <a:t>Wie ihr eben gesehen habt, sind die meisten fair produzierten Kleidungsstücke gar nicht oder nur wenig teurer als herkömmliche Produkte. Natürlich macht sich die soziale und ökologische Herstellung aber bei manchen Artikeln auch im Preis bemerkbar. Für die Produkte vieler bekannter Marken wird allerdings auch viel bezahlt, obwohl diese Mensch und Umwelt in der Produkten oftmals stark schaden. </a:t>
            </a:r>
          </a:p>
        </p:txBody>
      </p:sp>
      <p:sp>
        <p:nvSpPr>
          <p:cNvPr id="5" name="Datumsplatzhalter 4"/>
          <p:cNvSpPr>
            <a:spLocks noGrp="1"/>
          </p:cNvSpPr>
          <p:nvPr>
            <p:ph type="dt" sz="half" idx="10"/>
          </p:nvPr>
        </p:nvSpPr>
        <p:spPr>
          <a:xfrm>
            <a:off x="865496" y="6489574"/>
            <a:ext cx="1268104" cy="365125"/>
          </a:xfrm>
        </p:spPr>
        <p:txBody>
          <a:bodyPr/>
          <a:lstStyle/>
          <a:p>
            <a:fld id="{31FA3B80-53B8-4C44-940E-386EACC69ACB}" type="datetime4">
              <a:rPr lang="de-DE" smtClean="0"/>
              <a:pPr/>
              <a:t>27. Januar 2022</a:t>
            </a:fld>
            <a:endParaRPr lang="de-DE" dirty="0"/>
          </a:p>
        </p:txBody>
      </p:sp>
      <p:sp>
        <p:nvSpPr>
          <p:cNvPr id="6" name="Fußzeilenplatzhalter 5"/>
          <p:cNvSpPr>
            <a:spLocks noGrp="1"/>
          </p:cNvSpPr>
          <p:nvPr>
            <p:ph type="ftr" sz="quarter" idx="3"/>
          </p:nvPr>
        </p:nvSpPr>
        <p:spPr/>
        <p:txBody>
          <a:bodyPr/>
          <a:lstStyle/>
          <a:p>
            <a:r>
              <a:rPr lang="de-DE" dirty="0"/>
              <a:t>Fair oder nicht fair?</a:t>
            </a:r>
          </a:p>
        </p:txBody>
      </p:sp>
      <p:sp>
        <p:nvSpPr>
          <p:cNvPr id="7" name="Foliennummernplatzhalter 6"/>
          <p:cNvSpPr>
            <a:spLocks noGrp="1"/>
          </p:cNvSpPr>
          <p:nvPr>
            <p:ph type="sldNum" sz="quarter" idx="4"/>
          </p:nvPr>
        </p:nvSpPr>
        <p:spPr/>
        <p:txBody>
          <a:bodyPr/>
          <a:lstStyle/>
          <a:p>
            <a:fld id="{2FA446E8-79DB-7F42-82B2-9AA18FF83557}" type="slidenum">
              <a:rPr lang="de-DE" smtClean="0"/>
              <a:pPr/>
              <a:t>19</a:t>
            </a:fld>
            <a:endParaRPr lang="de-DE" dirty="0"/>
          </a:p>
        </p:txBody>
      </p:sp>
      <p:sp>
        <p:nvSpPr>
          <p:cNvPr id="8" name="Textfeld 7"/>
          <p:cNvSpPr txBox="1"/>
          <p:nvPr/>
        </p:nvSpPr>
        <p:spPr>
          <a:xfrm>
            <a:off x="563010" y="389007"/>
            <a:ext cx="9144408" cy="707886"/>
          </a:xfrm>
          <a:prstGeom prst="rect">
            <a:avLst/>
          </a:prstGeom>
          <a:noFill/>
        </p:spPr>
        <p:txBody>
          <a:bodyPr wrap="square" rtlCol="0">
            <a:spAutoFit/>
          </a:bodyPr>
          <a:lstStyle/>
          <a:p>
            <a:pPr algn="ctr"/>
            <a:r>
              <a:rPr lang="de-DE" sz="4000" i="1" dirty="0">
                <a:solidFill>
                  <a:schemeClr val="accent1"/>
                </a:solidFill>
              </a:rPr>
              <a:t>Faire Kleidung                  unbezahlbar!</a:t>
            </a:r>
          </a:p>
        </p:txBody>
      </p:sp>
      <p:sp>
        <p:nvSpPr>
          <p:cNvPr id="9" name="Gleich 8"/>
          <p:cNvSpPr/>
          <p:nvPr/>
        </p:nvSpPr>
        <p:spPr>
          <a:xfrm>
            <a:off x="4350123" y="351233"/>
            <a:ext cx="1570181" cy="78343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0" name="Gerader Verbinder 9"/>
          <p:cNvCxnSpPr/>
          <p:nvPr/>
        </p:nvCxnSpPr>
        <p:spPr>
          <a:xfrm>
            <a:off x="4534850" y="389007"/>
            <a:ext cx="1385454" cy="74566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762015" y="4140679"/>
            <a:ext cx="10568709" cy="523220"/>
          </a:xfrm>
          <a:prstGeom prst="rect">
            <a:avLst/>
          </a:prstGeom>
          <a:noFill/>
        </p:spPr>
        <p:txBody>
          <a:bodyPr wrap="square" rtlCol="0">
            <a:spAutoFit/>
          </a:bodyPr>
          <a:lstStyle/>
          <a:p>
            <a:pPr>
              <a:buFont typeface="Wingdings" panose="05000000000000000000" pitchFamily="2" charset="2"/>
              <a:buChar char="à"/>
            </a:pPr>
            <a:r>
              <a:rPr lang="de-DE" sz="2800" dirty="0">
                <a:sym typeface="Wingdings" panose="05000000000000000000" pitchFamily="2" charset="2"/>
              </a:rPr>
              <a:t> Weniger ist mehr: </a:t>
            </a:r>
            <a:r>
              <a:rPr lang="de-DE" sz="2800" b="1" dirty="0">
                <a:sym typeface="Wingdings" panose="05000000000000000000" pitchFamily="2" charset="2"/>
              </a:rPr>
              <a:t>Weniger kaufen, dafür fair!</a:t>
            </a:r>
          </a:p>
        </p:txBody>
      </p:sp>
      <p:sp>
        <p:nvSpPr>
          <p:cNvPr id="12" name="Textfeld 11"/>
          <p:cNvSpPr txBox="1"/>
          <p:nvPr/>
        </p:nvSpPr>
        <p:spPr>
          <a:xfrm>
            <a:off x="762015" y="4839419"/>
            <a:ext cx="10702491" cy="523220"/>
          </a:xfrm>
          <a:prstGeom prst="rect">
            <a:avLst/>
          </a:prstGeom>
          <a:noFill/>
        </p:spPr>
        <p:txBody>
          <a:bodyPr wrap="square" rtlCol="0">
            <a:spAutoFit/>
          </a:bodyPr>
          <a:lstStyle/>
          <a:p>
            <a:pPr>
              <a:buFont typeface="Wingdings" panose="05000000000000000000" pitchFamily="2" charset="2"/>
              <a:buChar char="à"/>
            </a:pPr>
            <a:r>
              <a:rPr lang="de-DE" sz="2800" dirty="0">
                <a:sym typeface="Wingdings" panose="05000000000000000000" pitchFamily="2" charset="2"/>
              </a:rPr>
              <a:t> Wenn du weiterhin </a:t>
            </a:r>
            <a:r>
              <a:rPr lang="de-DE" sz="2800" b="1" dirty="0">
                <a:sym typeface="Wingdings" panose="05000000000000000000" pitchFamily="2" charset="2"/>
              </a:rPr>
              <a:t>deine Lieblingsmarke </a:t>
            </a:r>
            <a:r>
              <a:rPr lang="de-DE" sz="2800" dirty="0">
                <a:sym typeface="Wingdings" panose="05000000000000000000" pitchFamily="2" charset="2"/>
              </a:rPr>
              <a:t>kaufen willst: </a:t>
            </a:r>
            <a:r>
              <a:rPr lang="de-DE" sz="2800" b="1" dirty="0">
                <a:sym typeface="Wingdings" panose="05000000000000000000" pitchFamily="2" charset="2"/>
              </a:rPr>
              <a:t>Sprich sie an!</a:t>
            </a:r>
            <a:endParaRPr lang="de-DE" sz="2800" b="1" dirty="0"/>
          </a:p>
        </p:txBody>
      </p:sp>
    </p:spTree>
    <p:extLst>
      <p:ext uri="{BB962C8B-B14F-4D97-AF65-F5344CB8AC3E}">
        <p14:creationId xmlns:p14="http://schemas.microsoft.com/office/powerpoint/2010/main" val="98920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animBg="1"/>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708891" y="892752"/>
            <a:ext cx="5337479" cy="3727450"/>
          </a:xfrm>
        </p:spPr>
        <p:txBody>
          <a:bodyPr>
            <a:normAutofit/>
          </a:bodyPr>
          <a:lstStyle/>
          <a:p>
            <a:pPr marL="0" indent="0">
              <a:buNone/>
            </a:pPr>
            <a:endParaRPr lang="de-DE" dirty="0"/>
          </a:p>
          <a:p>
            <a:endParaRPr lang="de-DE" dirty="0"/>
          </a:p>
          <a:p>
            <a:endParaRPr lang="de-DE" dirty="0"/>
          </a:p>
        </p:txBody>
      </p:sp>
      <p:sp>
        <p:nvSpPr>
          <p:cNvPr id="5" name="Datumsplatzhalter 4"/>
          <p:cNvSpPr>
            <a:spLocks noGrp="1"/>
          </p:cNvSpPr>
          <p:nvPr>
            <p:ph type="dt" sz="half" idx="10"/>
          </p:nvPr>
        </p:nvSpPr>
        <p:spPr>
          <a:xfrm>
            <a:off x="865495" y="6489574"/>
            <a:ext cx="1332759" cy="365125"/>
          </a:xfrm>
        </p:spPr>
        <p:txBody>
          <a:bodyPr/>
          <a:lstStyle/>
          <a:p>
            <a:fld id="{31FA3B80-53B8-4C44-940E-386EACC69ACB}" type="datetime4">
              <a:rPr lang="de-DE" smtClean="0"/>
              <a:pPr/>
              <a:t>27. Januar 2022</a:t>
            </a:fld>
            <a:endParaRPr lang="de-DE" dirty="0"/>
          </a:p>
        </p:txBody>
      </p:sp>
      <p:sp>
        <p:nvSpPr>
          <p:cNvPr id="6" name="Fußzeilenplatzhalter 5"/>
          <p:cNvSpPr>
            <a:spLocks noGrp="1"/>
          </p:cNvSpPr>
          <p:nvPr>
            <p:ph type="ftr" sz="quarter" idx="3"/>
          </p:nvPr>
        </p:nvSpPr>
        <p:spPr/>
        <p:txBody>
          <a:bodyPr/>
          <a:lstStyle/>
          <a:p>
            <a:r>
              <a:rPr lang="de-DE" dirty="0"/>
              <a:t>Fair oder nicht fair?</a:t>
            </a:r>
          </a:p>
        </p:txBody>
      </p:sp>
      <p:sp>
        <p:nvSpPr>
          <p:cNvPr id="7" name="Foliennummernplatzhalter 6"/>
          <p:cNvSpPr>
            <a:spLocks noGrp="1"/>
          </p:cNvSpPr>
          <p:nvPr>
            <p:ph type="sldNum" sz="quarter" idx="4"/>
          </p:nvPr>
        </p:nvSpPr>
        <p:spPr/>
        <p:txBody>
          <a:bodyPr/>
          <a:lstStyle/>
          <a:p>
            <a:fld id="{2FA446E8-79DB-7F42-82B2-9AA18FF83557}" type="slidenum">
              <a:rPr lang="de-DE" smtClean="0"/>
              <a:pPr/>
              <a:t>2</a:t>
            </a:fld>
            <a:endParaRPr lang="de-DE" dirty="0"/>
          </a:p>
        </p:txBody>
      </p:sp>
      <p:sp>
        <p:nvSpPr>
          <p:cNvPr id="8" name="Textfeld 7"/>
          <p:cNvSpPr txBox="1"/>
          <p:nvPr/>
        </p:nvSpPr>
        <p:spPr>
          <a:xfrm>
            <a:off x="5043056" y="564077"/>
            <a:ext cx="4756727" cy="954107"/>
          </a:xfrm>
          <a:prstGeom prst="rect">
            <a:avLst/>
          </a:prstGeom>
          <a:noFill/>
        </p:spPr>
        <p:txBody>
          <a:bodyPr wrap="square" rtlCol="0">
            <a:spAutoFit/>
          </a:bodyPr>
          <a:lstStyle/>
          <a:p>
            <a:pPr algn="ctr"/>
            <a:r>
              <a:rPr lang="de-DE" sz="2800" i="1" dirty="0">
                <a:solidFill>
                  <a:schemeClr val="accent1"/>
                </a:solidFill>
              </a:rPr>
              <a:t>„Die Klamotten sind alle hässlich!“</a:t>
            </a:r>
          </a:p>
        </p:txBody>
      </p:sp>
      <p:sp>
        <p:nvSpPr>
          <p:cNvPr id="9" name="Textfeld 8"/>
          <p:cNvSpPr txBox="1"/>
          <p:nvPr/>
        </p:nvSpPr>
        <p:spPr>
          <a:xfrm>
            <a:off x="6457638" y="2155090"/>
            <a:ext cx="4673600" cy="954107"/>
          </a:xfrm>
          <a:prstGeom prst="rect">
            <a:avLst/>
          </a:prstGeom>
          <a:noFill/>
        </p:spPr>
        <p:txBody>
          <a:bodyPr wrap="square" rtlCol="0">
            <a:spAutoFit/>
          </a:bodyPr>
          <a:lstStyle/>
          <a:p>
            <a:pPr algn="ctr"/>
            <a:r>
              <a:rPr lang="de-DE" sz="2800" i="1" dirty="0">
                <a:solidFill>
                  <a:schemeClr val="accent2"/>
                </a:solidFill>
              </a:rPr>
              <a:t>„Das kann sich doch niemand leisten!“</a:t>
            </a:r>
          </a:p>
        </p:txBody>
      </p:sp>
      <p:sp>
        <p:nvSpPr>
          <p:cNvPr id="10" name="Textfeld 9"/>
          <p:cNvSpPr txBox="1"/>
          <p:nvPr/>
        </p:nvSpPr>
        <p:spPr>
          <a:xfrm>
            <a:off x="1822012" y="2155091"/>
            <a:ext cx="3833091" cy="954107"/>
          </a:xfrm>
          <a:prstGeom prst="rect">
            <a:avLst/>
          </a:prstGeom>
          <a:noFill/>
        </p:spPr>
        <p:txBody>
          <a:bodyPr wrap="square" rtlCol="0">
            <a:spAutoFit/>
          </a:bodyPr>
          <a:lstStyle/>
          <a:p>
            <a:pPr algn="ctr"/>
            <a:r>
              <a:rPr lang="de-DE" sz="2800" i="1" dirty="0">
                <a:solidFill>
                  <a:schemeClr val="accent1"/>
                </a:solidFill>
              </a:rPr>
              <a:t>„Sowas gibt es nirgends zu kaufen!“</a:t>
            </a:r>
          </a:p>
        </p:txBody>
      </p:sp>
      <p:sp>
        <p:nvSpPr>
          <p:cNvPr id="11" name="Textfeld 10"/>
          <p:cNvSpPr txBox="1"/>
          <p:nvPr/>
        </p:nvSpPr>
        <p:spPr>
          <a:xfrm>
            <a:off x="1171126" y="562148"/>
            <a:ext cx="3111878" cy="954107"/>
          </a:xfrm>
          <a:prstGeom prst="rect">
            <a:avLst/>
          </a:prstGeom>
          <a:noFill/>
        </p:spPr>
        <p:txBody>
          <a:bodyPr wrap="square" rtlCol="0">
            <a:spAutoFit/>
          </a:bodyPr>
          <a:lstStyle/>
          <a:p>
            <a:pPr algn="ctr"/>
            <a:r>
              <a:rPr lang="de-DE" sz="2800" i="1" dirty="0">
                <a:solidFill>
                  <a:schemeClr val="accent2"/>
                </a:solidFill>
              </a:rPr>
              <a:t>„Faire Kleidung sieht voll </a:t>
            </a:r>
            <a:r>
              <a:rPr lang="de-DE" sz="2800" i="1" dirty="0" err="1">
                <a:solidFill>
                  <a:schemeClr val="accent2"/>
                </a:solidFill>
              </a:rPr>
              <a:t>öko</a:t>
            </a:r>
            <a:r>
              <a:rPr lang="de-DE" sz="2800" i="1" dirty="0">
                <a:solidFill>
                  <a:schemeClr val="accent2"/>
                </a:solidFill>
              </a:rPr>
              <a:t> aus!“</a:t>
            </a:r>
          </a:p>
        </p:txBody>
      </p:sp>
      <p:sp>
        <p:nvSpPr>
          <p:cNvPr id="12" name="Textfeld 11"/>
          <p:cNvSpPr txBox="1"/>
          <p:nvPr/>
        </p:nvSpPr>
        <p:spPr>
          <a:xfrm>
            <a:off x="510341" y="4102412"/>
            <a:ext cx="11580059" cy="584775"/>
          </a:xfrm>
          <a:prstGeom prst="rect">
            <a:avLst/>
          </a:prstGeom>
          <a:noFill/>
        </p:spPr>
        <p:txBody>
          <a:bodyPr wrap="square" rtlCol="0">
            <a:spAutoFit/>
          </a:bodyPr>
          <a:lstStyle/>
          <a:p>
            <a:pPr algn="ctr"/>
            <a:r>
              <a:rPr lang="de-DE" sz="3200" b="1" dirty="0"/>
              <a:t>Vorurteile gegenüber nachhaltig produzierter Kleidung gibt es viele. </a:t>
            </a:r>
            <a:endParaRPr lang="de-DE" sz="2400" dirty="0"/>
          </a:p>
        </p:txBody>
      </p:sp>
      <p:sp>
        <p:nvSpPr>
          <p:cNvPr id="2" name="Textfeld 1"/>
          <p:cNvSpPr txBox="1"/>
          <p:nvPr/>
        </p:nvSpPr>
        <p:spPr>
          <a:xfrm>
            <a:off x="3724009" y="4803550"/>
            <a:ext cx="5152721" cy="584775"/>
          </a:xfrm>
          <a:prstGeom prst="rect">
            <a:avLst/>
          </a:prstGeom>
          <a:noFill/>
        </p:spPr>
        <p:txBody>
          <a:bodyPr wrap="square" rtlCol="0">
            <a:spAutoFit/>
          </a:bodyPr>
          <a:lstStyle/>
          <a:p>
            <a:r>
              <a:rPr lang="de-DE" sz="3200" b="1" dirty="0"/>
              <a:t>Doch was ist wirklich dran?</a:t>
            </a:r>
          </a:p>
        </p:txBody>
      </p:sp>
      <p:sp>
        <p:nvSpPr>
          <p:cNvPr id="4" name="Sprechblase: oval 3">
            <a:extLst>
              <a:ext uri="{FF2B5EF4-FFF2-40B4-BE49-F238E27FC236}">
                <a16:creationId xmlns:a16="http://schemas.microsoft.com/office/drawing/2014/main" id="{20FBD821-CD57-4A35-97C3-F88B11CB78C8}"/>
              </a:ext>
            </a:extLst>
          </p:cNvPr>
          <p:cNvSpPr/>
          <p:nvPr/>
        </p:nvSpPr>
        <p:spPr>
          <a:xfrm>
            <a:off x="903514" y="374032"/>
            <a:ext cx="3565070" cy="134257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Sprechblase: rechteckig mit abgerundeten Ecken 12">
            <a:extLst>
              <a:ext uri="{FF2B5EF4-FFF2-40B4-BE49-F238E27FC236}">
                <a16:creationId xmlns:a16="http://schemas.microsoft.com/office/drawing/2014/main" id="{C247E1EA-ADDB-41E5-A187-7CEF27366D68}"/>
              </a:ext>
            </a:extLst>
          </p:cNvPr>
          <p:cNvSpPr/>
          <p:nvPr/>
        </p:nvSpPr>
        <p:spPr>
          <a:xfrm>
            <a:off x="5563960" y="489693"/>
            <a:ext cx="3737427" cy="1115784"/>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enkblase: wolkenförmig 13">
            <a:extLst>
              <a:ext uri="{FF2B5EF4-FFF2-40B4-BE49-F238E27FC236}">
                <a16:creationId xmlns:a16="http://schemas.microsoft.com/office/drawing/2014/main" id="{4DDEE73E-E675-4632-95BC-A6716E7FB4B9}"/>
              </a:ext>
            </a:extLst>
          </p:cNvPr>
          <p:cNvSpPr/>
          <p:nvPr/>
        </p:nvSpPr>
        <p:spPr>
          <a:xfrm>
            <a:off x="6214835" y="1766497"/>
            <a:ext cx="5079998" cy="1777999"/>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Sprechblase: rechteckig 14">
            <a:extLst>
              <a:ext uri="{FF2B5EF4-FFF2-40B4-BE49-F238E27FC236}">
                <a16:creationId xmlns:a16="http://schemas.microsoft.com/office/drawing/2014/main" id="{34338687-A787-48C6-A5CC-C966EC347BEC}"/>
              </a:ext>
            </a:extLst>
          </p:cNvPr>
          <p:cNvSpPr/>
          <p:nvPr/>
        </p:nvSpPr>
        <p:spPr>
          <a:xfrm>
            <a:off x="1894567" y="2099871"/>
            <a:ext cx="3755572" cy="1052285"/>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327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Quellenverzeichnis</a:t>
            </a:r>
          </a:p>
        </p:txBody>
      </p:sp>
      <p:sp>
        <p:nvSpPr>
          <p:cNvPr id="3" name="Inhaltsplatzhalter 2"/>
          <p:cNvSpPr>
            <a:spLocks noGrp="1"/>
          </p:cNvSpPr>
          <p:nvPr>
            <p:ph idx="1"/>
          </p:nvPr>
        </p:nvSpPr>
        <p:spPr>
          <a:xfrm>
            <a:off x="865496" y="1609344"/>
            <a:ext cx="10515600" cy="4285484"/>
          </a:xfrm>
        </p:spPr>
        <p:txBody>
          <a:bodyPr vert="horz" lIns="91440" tIns="45720" rIns="91440" bIns="45720" rtlCol="0" anchor="t">
            <a:normAutofit lnSpcReduction="10000"/>
          </a:bodyPr>
          <a:lstStyle/>
          <a:p>
            <a:pPr marL="0" indent="0">
              <a:buNone/>
            </a:pPr>
            <a:r>
              <a:rPr lang="de-DE" sz="2600" baseline="30000" dirty="0"/>
              <a:t>1 </a:t>
            </a:r>
            <a:r>
              <a:rPr lang="de-DE" sz="2600" b="1" baseline="30000" dirty="0" err="1"/>
              <a:t>Kultgut</a:t>
            </a:r>
            <a:r>
              <a:rPr lang="de-DE" sz="2600" b="1" baseline="30000" dirty="0"/>
              <a:t> Shop</a:t>
            </a:r>
            <a:r>
              <a:rPr lang="de-DE" sz="2600" baseline="30000" dirty="0"/>
              <a:t>,</a:t>
            </a:r>
            <a:r>
              <a:rPr lang="de-DE" sz="2600" dirty="0"/>
              <a:t> </a:t>
            </a:r>
            <a:r>
              <a:rPr lang="de-DE" sz="2600" baseline="30000" dirty="0">
                <a:hlinkClick r:id="rId2"/>
              </a:rPr>
              <a:t>https://www.kultgut-design.shop/product-page/kuscheliger-hoodie-mit-einschubtaschen-circle</a:t>
            </a:r>
            <a:r>
              <a:rPr lang="de-DE" sz="2600" baseline="30000" dirty="0"/>
              <a:t> </a:t>
            </a:r>
          </a:p>
          <a:p>
            <a:pPr marL="0" indent="0">
              <a:buNone/>
            </a:pPr>
            <a:r>
              <a:rPr lang="de-DE" sz="2600" baseline="30000" dirty="0"/>
              <a:t>2 </a:t>
            </a:r>
            <a:r>
              <a:rPr lang="de-DE" sz="2600" b="1" baseline="30000" dirty="0"/>
              <a:t>Adidas</a:t>
            </a:r>
            <a:r>
              <a:rPr lang="de-DE" sz="2600" b="1" dirty="0"/>
              <a:t> </a:t>
            </a:r>
            <a:r>
              <a:rPr lang="de-DE" sz="2600" b="1" baseline="30000" dirty="0"/>
              <a:t>Shop</a:t>
            </a:r>
            <a:r>
              <a:rPr lang="de-DE" sz="2600" baseline="30000" dirty="0"/>
              <a:t>,</a:t>
            </a:r>
            <a:r>
              <a:rPr lang="de-DE" sz="2600" dirty="0"/>
              <a:t> </a:t>
            </a:r>
            <a:r>
              <a:rPr lang="de-DE" sz="2600" baseline="30000" dirty="0">
                <a:hlinkClick r:id="rId3"/>
              </a:rPr>
              <a:t>https://www.adidas.de/r.y.v.-loose-fit-hoodie/H11479.html</a:t>
            </a:r>
            <a:endParaRPr lang="de-DE" sz="2600" baseline="30000" dirty="0"/>
          </a:p>
          <a:p>
            <a:pPr marL="0" indent="0">
              <a:buNone/>
            </a:pPr>
            <a:r>
              <a:rPr lang="de-DE" sz="2600" baseline="30000" dirty="0"/>
              <a:t>3 </a:t>
            </a:r>
            <a:r>
              <a:rPr lang="de-DE" sz="2600" b="1" baseline="30000" dirty="0"/>
              <a:t>SC Paderborn 07 Fanshop</a:t>
            </a:r>
            <a:r>
              <a:rPr lang="de-DE" sz="2600" baseline="30000" dirty="0"/>
              <a:t>,</a:t>
            </a:r>
            <a:r>
              <a:rPr lang="de-DE" sz="2600" dirty="0"/>
              <a:t> </a:t>
            </a:r>
            <a:r>
              <a:rPr lang="de-DE" sz="2600" baseline="30000" dirty="0">
                <a:hlinkClick r:id="rId4"/>
              </a:rPr>
              <a:t>https://www.scp07-shop.de/Heimtrikot-21-22/11017-S/</a:t>
            </a:r>
            <a:endParaRPr lang="de-DE" sz="2600" baseline="30000" dirty="0"/>
          </a:p>
          <a:p>
            <a:pPr marL="0" indent="0">
              <a:buNone/>
            </a:pPr>
            <a:r>
              <a:rPr lang="de-DE" sz="2600" baseline="30000" dirty="0"/>
              <a:t>4 </a:t>
            </a:r>
            <a:r>
              <a:rPr lang="de-DE" sz="2600" b="1" baseline="30000" dirty="0"/>
              <a:t>FC St. Pauli Fanshop</a:t>
            </a:r>
            <a:r>
              <a:rPr lang="de-DE" sz="2600" baseline="30000" dirty="0"/>
              <a:t>, </a:t>
            </a:r>
            <a:r>
              <a:rPr lang="de-DE" sz="2600" baseline="30000" dirty="0">
                <a:hlinkClick r:id="rId5"/>
              </a:rPr>
              <a:t>https://www.fcsp-shop.com/de_DE/mann/trikots-mehr/trikot-heim-2021-22-sp3321001</a:t>
            </a:r>
            <a:endParaRPr lang="de-DE" sz="2600" baseline="30000" dirty="0"/>
          </a:p>
          <a:p>
            <a:pPr marL="0" indent="0">
              <a:buNone/>
            </a:pPr>
            <a:r>
              <a:rPr lang="de-DE" sz="2600" baseline="30000" dirty="0"/>
              <a:t>5 </a:t>
            </a:r>
            <a:r>
              <a:rPr lang="de-DE" sz="2600" b="1" baseline="30000" dirty="0"/>
              <a:t>Borussia Dortmund Fanshop</a:t>
            </a:r>
            <a:r>
              <a:rPr lang="de-DE" sz="2600" baseline="30000" dirty="0"/>
              <a:t>, </a:t>
            </a:r>
            <a:r>
              <a:rPr lang="de-DE" sz="2600" baseline="30000" dirty="0">
                <a:ea typeface="+mj-lt"/>
                <a:cs typeface="+mj-lt"/>
                <a:hlinkClick r:id="rId6"/>
              </a:rPr>
              <a:t>https://shop.bvb.de/maenner/freizeit/shirts/5033/bvb-logo-t-shirt-grau-herren?c=402&amp;number=19223100-3XL</a:t>
            </a:r>
            <a:r>
              <a:rPr lang="de-DE" sz="2600" baseline="30000" dirty="0">
                <a:ea typeface="+mj-lt"/>
                <a:cs typeface="+mj-lt"/>
              </a:rPr>
              <a:t> </a:t>
            </a:r>
            <a:endParaRPr lang="de-DE" sz="2600" baseline="30000" dirty="0"/>
          </a:p>
          <a:p>
            <a:pPr marL="0" indent="0">
              <a:buNone/>
            </a:pPr>
            <a:r>
              <a:rPr lang="de-DE" sz="2600" baseline="30000" dirty="0"/>
              <a:t>6 </a:t>
            </a:r>
            <a:r>
              <a:rPr lang="de-DE" sz="2600" b="1" baseline="30000" dirty="0"/>
              <a:t>VfB Stuttgart Fanshop</a:t>
            </a:r>
            <a:r>
              <a:rPr lang="de-DE" sz="2600" baseline="30000" dirty="0"/>
              <a:t>, </a:t>
            </a:r>
            <a:r>
              <a:rPr lang="de-DE" sz="2600" baseline="30000" dirty="0">
                <a:hlinkClick r:id="rId7"/>
              </a:rPr>
              <a:t>https://shop.vfb.de/vfb-t-shirt-wappen-stickerei-19281-08.html</a:t>
            </a:r>
            <a:r>
              <a:rPr lang="de-DE" sz="2600" baseline="30000" dirty="0"/>
              <a:t> </a:t>
            </a:r>
          </a:p>
          <a:p>
            <a:pPr marL="0" indent="0">
              <a:buNone/>
            </a:pPr>
            <a:r>
              <a:rPr lang="de-DE" sz="2600" baseline="30000" dirty="0"/>
              <a:t>7 </a:t>
            </a:r>
            <a:r>
              <a:rPr lang="de-DE" sz="2600" b="1" baseline="30000" dirty="0" err="1"/>
              <a:t>Ethletic</a:t>
            </a:r>
            <a:r>
              <a:rPr lang="de-DE" sz="2600" b="1" baseline="30000" dirty="0"/>
              <a:t> Shop, </a:t>
            </a:r>
            <a:r>
              <a:rPr lang="de-DE" sz="2600" baseline="30000" dirty="0">
                <a:hlinkClick r:id="rId8"/>
              </a:rPr>
              <a:t>https://shop.ethletic.com/de/fair-trainer-white-cap-lo-cut-collection-19-jet-bl.html?id=182012039&amp;quanity=1</a:t>
            </a:r>
            <a:endParaRPr lang="de-DE" sz="2600" baseline="30000" dirty="0"/>
          </a:p>
          <a:p>
            <a:pPr marL="0" indent="0">
              <a:buNone/>
            </a:pPr>
            <a:r>
              <a:rPr lang="de-DE" sz="2600" baseline="30000" dirty="0"/>
              <a:t>8 </a:t>
            </a:r>
            <a:r>
              <a:rPr lang="de-DE" sz="2600" b="1" baseline="30000" dirty="0"/>
              <a:t>Converse Shop</a:t>
            </a:r>
            <a:r>
              <a:rPr lang="de-DE" sz="2600" baseline="30000" dirty="0"/>
              <a:t>, </a:t>
            </a:r>
            <a:r>
              <a:rPr lang="de-DE" sz="2600" baseline="30000" dirty="0">
                <a:hlinkClick r:id="rId9"/>
              </a:rPr>
              <a:t>https://www.converse.com/de/regular/chuck-70-classic-low-top/162062MP.html?lang=de_DE&amp;cgid=Catalog_All_LowTops</a:t>
            </a:r>
            <a:endParaRPr lang="de-DE" sz="2600" baseline="30000" dirty="0"/>
          </a:p>
          <a:p>
            <a:pPr marL="0" indent="0">
              <a:buNone/>
            </a:pPr>
            <a:r>
              <a:rPr lang="de-DE" sz="2600" baseline="30000" dirty="0"/>
              <a:t>9 </a:t>
            </a:r>
            <a:r>
              <a:rPr lang="de-DE" sz="2600" b="1" baseline="30000" dirty="0"/>
              <a:t>Wat? </a:t>
            </a:r>
            <a:r>
              <a:rPr lang="de-DE" sz="2600" b="1" baseline="30000" dirty="0" err="1"/>
              <a:t>Apparel</a:t>
            </a:r>
            <a:r>
              <a:rPr lang="de-DE" sz="2600" b="1" baseline="30000" dirty="0"/>
              <a:t> Shop</a:t>
            </a:r>
            <a:r>
              <a:rPr lang="de-DE" sz="2600" baseline="30000" dirty="0"/>
              <a:t>, </a:t>
            </a:r>
            <a:r>
              <a:rPr lang="de-DE" sz="2600" baseline="30000" dirty="0">
                <a:hlinkClick r:id="rId10"/>
              </a:rPr>
              <a:t>https://www.watapparel.de/collections/basic-t-shirts-damen/products/wat000776</a:t>
            </a:r>
            <a:r>
              <a:rPr lang="de-DE" sz="2600" baseline="30000" dirty="0"/>
              <a:t> </a:t>
            </a:r>
          </a:p>
          <a:p>
            <a:pPr marL="0" indent="0">
              <a:buNone/>
            </a:pPr>
            <a:endParaRPr lang="de-DE" baseline="30000" dirty="0"/>
          </a:p>
          <a:p>
            <a:pPr marL="0" indent="0">
              <a:buNone/>
            </a:pPr>
            <a:endParaRPr lang="de-DE" baseline="30000" dirty="0"/>
          </a:p>
          <a:p>
            <a:pPr marL="0" indent="0">
              <a:buNone/>
            </a:pPr>
            <a:endParaRPr lang="de-DE" baseline="30000" dirty="0"/>
          </a:p>
          <a:p>
            <a:pPr marL="0" indent="0">
              <a:buNone/>
            </a:pPr>
            <a:endParaRPr lang="de-DE" dirty="0"/>
          </a:p>
          <a:p>
            <a:endParaRPr lang="de-DE" dirty="0"/>
          </a:p>
        </p:txBody>
      </p:sp>
      <p:sp>
        <p:nvSpPr>
          <p:cNvPr id="4" name="Datumsplatzhalter 3"/>
          <p:cNvSpPr>
            <a:spLocks noGrp="1"/>
          </p:cNvSpPr>
          <p:nvPr>
            <p:ph type="dt" sz="half" idx="10"/>
          </p:nvPr>
        </p:nvSpPr>
        <p:spPr>
          <a:xfrm>
            <a:off x="865496" y="6489574"/>
            <a:ext cx="1374784" cy="365125"/>
          </a:xfrm>
        </p:spPr>
        <p:txBody>
          <a:bodyPr/>
          <a:lstStyle/>
          <a:p>
            <a:fld id="{31FA3B80-53B8-4C44-940E-386EACC69ACB}" type="datetime4">
              <a:rPr lang="de-DE" smtClean="0"/>
              <a:pPr/>
              <a:t>27. Januar 2022</a:t>
            </a:fld>
            <a:endParaRPr lang="de-DE" dirty="0"/>
          </a:p>
        </p:txBody>
      </p:sp>
      <p:sp>
        <p:nvSpPr>
          <p:cNvPr id="5" name="Fußzeilenplatzhalter 4"/>
          <p:cNvSpPr>
            <a:spLocks noGrp="1"/>
          </p:cNvSpPr>
          <p:nvPr>
            <p:ph type="ftr" sz="quarter" idx="3"/>
          </p:nvPr>
        </p:nvSpPr>
        <p:spPr/>
        <p:txBody>
          <a:bodyPr/>
          <a:lstStyle/>
          <a:p>
            <a:r>
              <a:rPr lang="de-DE" dirty="0"/>
              <a:t>Fair oder nicht?</a:t>
            </a:r>
          </a:p>
        </p:txBody>
      </p:sp>
      <p:sp>
        <p:nvSpPr>
          <p:cNvPr id="6" name="Foliennummernplatzhalter 5"/>
          <p:cNvSpPr>
            <a:spLocks noGrp="1"/>
          </p:cNvSpPr>
          <p:nvPr>
            <p:ph type="sldNum" sz="quarter" idx="4"/>
          </p:nvPr>
        </p:nvSpPr>
        <p:spPr/>
        <p:txBody>
          <a:bodyPr/>
          <a:lstStyle/>
          <a:p>
            <a:fld id="{2FA446E8-79DB-7F42-82B2-9AA18FF83557}" type="slidenum">
              <a:rPr lang="de-DE" smtClean="0"/>
              <a:pPr/>
              <a:t>20</a:t>
            </a:fld>
            <a:endParaRPr lang="de-DE" dirty="0"/>
          </a:p>
        </p:txBody>
      </p:sp>
    </p:spTree>
    <p:extLst>
      <p:ext uri="{BB962C8B-B14F-4D97-AF65-F5344CB8AC3E}">
        <p14:creationId xmlns:p14="http://schemas.microsoft.com/office/powerpoint/2010/main" val="58617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Quellenverzeichnis</a:t>
            </a:r>
          </a:p>
        </p:txBody>
      </p:sp>
      <p:sp>
        <p:nvSpPr>
          <p:cNvPr id="3" name="Inhaltsplatzhalter 2"/>
          <p:cNvSpPr>
            <a:spLocks noGrp="1"/>
          </p:cNvSpPr>
          <p:nvPr>
            <p:ph idx="1"/>
          </p:nvPr>
        </p:nvSpPr>
        <p:spPr>
          <a:xfrm>
            <a:off x="788570" y="1483251"/>
            <a:ext cx="10515600" cy="4244975"/>
          </a:xfrm>
        </p:spPr>
        <p:txBody>
          <a:bodyPr vert="horz" lIns="91440" tIns="45720" rIns="91440" bIns="45720" rtlCol="0" anchor="t">
            <a:noAutofit/>
          </a:bodyPr>
          <a:lstStyle/>
          <a:p>
            <a:pPr marL="0" indent="0">
              <a:lnSpc>
                <a:spcPct val="100000"/>
              </a:lnSpc>
              <a:buNone/>
            </a:pPr>
            <a:r>
              <a:rPr lang="de-DE" sz="2400" baseline="30000" dirty="0"/>
              <a:t>10 </a:t>
            </a:r>
            <a:r>
              <a:rPr lang="de-DE" sz="2400" b="1" baseline="30000" dirty="0"/>
              <a:t>H&amp;M Shop</a:t>
            </a:r>
            <a:r>
              <a:rPr lang="de-DE" sz="2400" baseline="30000" dirty="0"/>
              <a:t>,</a:t>
            </a:r>
            <a:r>
              <a:rPr lang="de-DE" sz="2400" baseline="30000" dirty="0">
                <a:ea typeface="+mj-lt"/>
                <a:cs typeface="+mj-lt"/>
                <a:hlinkClick r:id="rId2"/>
              </a:rPr>
              <a:t>https://www2.hm.com/de_de/productpage.0945531002.html</a:t>
            </a:r>
            <a:r>
              <a:rPr lang="de-DE" sz="2400" baseline="30000" dirty="0">
                <a:ea typeface="+mj-lt"/>
                <a:cs typeface="+mj-lt"/>
              </a:rPr>
              <a:t> </a:t>
            </a:r>
            <a:endParaRPr lang="de-DE" sz="2400" dirty="0">
              <a:ea typeface="+mj-lt"/>
              <a:cs typeface="+mj-lt"/>
            </a:endParaRPr>
          </a:p>
          <a:p>
            <a:pPr marL="0" indent="0">
              <a:lnSpc>
                <a:spcPct val="100000"/>
              </a:lnSpc>
              <a:buNone/>
            </a:pPr>
            <a:r>
              <a:rPr lang="de-DE" sz="2400" baseline="30000" dirty="0"/>
              <a:t>11 </a:t>
            </a:r>
            <a:r>
              <a:rPr lang="de-DE" sz="2400" b="1" baseline="30000" dirty="0"/>
              <a:t>Hollister Shop</a:t>
            </a:r>
            <a:r>
              <a:rPr lang="de-DE" sz="2400" baseline="30000" dirty="0"/>
              <a:t>, </a:t>
            </a:r>
            <a:r>
              <a:rPr lang="de-DE" sz="2400" baseline="30000" dirty="0">
                <a:hlinkClick r:id="rId3"/>
              </a:rPr>
              <a:t>https://www.hollisterco.com/shop/eu-de/p/curvy-mid-rise-jean-leggings-44216846-3?categoryId=85306&amp;seq=01&amp;faceout=prod1</a:t>
            </a:r>
            <a:r>
              <a:rPr lang="de-DE" sz="2400" baseline="30000" dirty="0"/>
              <a:t> </a:t>
            </a:r>
          </a:p>
          <a:p>
            <a:pPr marL="0" indent="0">
              <a:lnSpc>
                <a:spcPct val="100000"/>
              </a:lnSpc>
              <a:buNone/>
            </a:pPr>
            <a:r>
              <a:rPr lang="de-DE" sz="2400" baseline="30000" dirty="0"/>
              <a:t>12 </a:t>
            </a:r>
            <a:r>
              <a:rPr lang="de-DE" sz="2400" b="1" baseline="30000" dirty="0" err="1"/>
              <a:t>Avocadostore</a:t>
            </a:r>
            <a:r>
              <a:rPr lang="de-DE" sz="2400" baseline="30000" dirty="0"/>
              <a:t>, </a:t>
            </a:r>
            <a:r>
              <a:rPr lang="de-DE" sz="2400" baseline="30000" dirty="0">
                <a:hlinkClick r:id="rId4"/>
              </a:rPr>
              <a:t>https://www.avocadostore.de/products/135048-jeans-super-skinny-roxy-kuyichi?variant_id=1114847</a:t>
            </a:r>
            <a:endParaRPr lang="de-DE" sz="2400" baseline="30000" dirty="0"/>
          </a:p>
          <a:p>
            <a:pPr marL="0" indent="0">
              <a:buNone/>
            </a:pPr>
            <a:r>
              <a:rPr lang="de-DE" sz="2400" baseline="30000" dirty="0"/>
              <a:t>13 </a:t>
            </a:r>
            <a:r>
              <a:rPr lang="de-DE" sz="2400" b="1" baseline="30000" dirty="0" smtClean="0"/>
              <a:t>Hugo</a:t>
            </a:r>
            <a:r>
              <a:rPr lang="de-DE" sz="2400" b="1" dirty="0"/>
              <a:t> </a:t>
            </a:r>
            <a:r>
              <a:rPr lang="de-DE" sz="2400" b="1" baseline="30000" dirty="0"/>
              <a:t>Boss </a:t>
            </a:r>
            <a:r>
              <a:rPr lang="de-DE" sz="2400" b="1" baseline="30000" dirty="0"/>
              <a:t>Shop</a:t>
            </a:r>
            <a:r>
              <a:rPr lang="de-DE" sz="2400" baseline="30000" dirty="0"/>
              <a:t>, </a:t>
            </a:r>
            <a:r>
              <a:rPr lang="de-DE" sz="2400" baseline="30000" dirty="0">
                <a:hlinkClick r:id="rId5"/>
              </a:rPr>
              <a:t>https://</a:t>
            </a:r>
            <a:r>
              <a:rPr lang="de-DE" sz="2400" baseline="30000" dirty="0" smtClean="0">
                <a:hlinkClick r:id="rId5"/>
              </a:rPr>
              <a:t>www.hugoboss.com/de/jacke-aus-baumwoll-mix-mit-zweifarbiger-struktur/hbeu50466858_404.html?cgid=21505#wrapper</a:t>
            </a:r>
            <a:endParaRPr lang="de-DE" sz="2400" baseline="30000" dirty="0"/>
          </a:p>
          <a:p>
            <a:pPr marL="0" indent="0">
              <a:lnSpc>
                <a:spcPct val="100000"/>
              </a:lnSpc>
              <a:buNone/>
            </a:pPr>
            <a:r>
              <a:rPr lang="de-DE" sz="2400" baseline="30000" dirty="0" smtClean="0"/>
              <a:t>14 </a:t>
            </a:r>
            <a:r>
              <a:rPr lang="de-DE" sz="2400" b="1" baseline="30000" dirty="0"/>
              <a:t>Adidas Shop</a:t>
            </a:r>
            <a:r>
              <a:rPr lang="de-DE" sz="2400" baseline="30000" dirty="0"/>
              <a:t>, </a:t>
            </a:r>
            <a:r>
              <a:rPr lang="de-DE" sz="2400" baseline="30000" dirty="0">
                <a:hlinkClick r:id="rId6"/>
              </a:rPr>
              <a:t>https://www.adidas.de/adizero-xx-jammer-badehose/EK1328.html</a:t>
            </a:r>
            <a:r>
              <a:rPr lang="de-DE" sz="2400" baseline="30000" dirty="0"/>
              <a:t> </a:t>
            </a:r>
          </a:p>
          <a:p>
            <a:pPr marL="0" indent="0">
              <a:lnSpc>
                <a:spcPct val="100000"/>
              </a:lnSpc>
              <a:buNone/>
            </a:pPr>
            <a:r>
              <a:rPr lang="de-DE" sz="2400" baseline="30000" dirty="0">
                <a:cs typeface="Calibri Light"/>
              </a:rPr>
              <a:t>15 </a:t>
            </a:r>
            <a:r>
              <a:rPr lang="de-DE" sz="2400" b="1" baseline="30000" dirty="0" err="1" smtClean="0">
                <a:cs typeface="Calibri Light"/>
              </a:rPr>
              <a:t>Peta</a:t>
            </a:r>
            <a:r>
              <a:rPr lang="de-DE" sz="2400" b="1" baseline="30000" dirty="0" smtClean="0">
                <a:cs typeface="Calibri Light"/>
              </a:rPr>
              <a:t> Zwei,</a:t>
            </a:r>
            <a:r>
              <a:rPr lang="de-DE" sz="2400" baseline="30000" dirty="0">
                <a:cs typeface="Calibri Light"/>
              </a:rPr>
              <a:t> </a:t>
            </a:r>
            <a:r>
              <a:rPr lang="de-DE" sz="2400" baseline="30000" dirty="0">
                <a:ea typeface="+mj-lt"/>
                <a:cs typeface="+mj-lt"/>
                <a:hlinkClick r:id="rId7"/>
              </a:rPr>
              <a:t>https://www.petazwei.de/artikel/seide</a:t>
            </a:r>
            <a:r>
              <a:rPr lang="de-DE" sz="2400" baseline="30000" dirty="0" smtClean="0">
                <a:ea typeface="+mj-lt"/>
                <a:cs typeface="+mj-lt"/>
                <a:hlinkClick r:id="rId7"/>
              </a:rPr>
              <a:t>/  </a:t>
            </a:r>
            <a:endParaRPr lang="de-DE" sz="2400" baseline="30000" dirty="0" smtClean="0">
              <a:ea typeface="+mj-lt"/>
              <a:cs typeface="+mj-lt"/>
            </a:endParaRPr>
          </a:p>
          <a:p>
            <a:pPr marL="0" indent="0">
              <a:lnSpc>
                <a:spcPct val="100000"/>
              </a:lnSpc>
              <a:buNone/>
            </a:pPr>
            <a:r>
              <a:rPr lang="de-DE" sz="2400" baseline="30000" dirty="0" smtClean="0"/>
              <a:t>16</a:t>
            </a:r>
            <a:r>
              <a:rPr lang="de-DE" sz="2400" baseline="30000" dirty="0"/>
              <a:t> </a:t>
            </a:r>
            <a:r>
              <a:rPr lang="de-DE" sz="2400" b="1" baseline="30000" dirty="0"/>
              <a:t>Vogue Magazin</a:t>
            </a:r>
            <a:r>
              <a:rPr lang="de-DE" sz="2400" baseline="30000" dirty="0"/>
              <a:t>, </a:t>
            </a:r>
            <a:r>
              <a:rPr lang="de-DE" sz="2400" baseline="30000" dirty="0">
                <a:hlinkClick r:id="rId8"/>
              </a:rPr>
              <a:t>https://www.vogue.co.uk/gallery/emma-watsons-people-tree-collection?image=5d546296ea07410008b9472f</a:t>
            </a:r>
            <a:endParaRPr lang="de-DE" sz="2400" baseline="30000" dirty="0"/>
          </a:p>
          <a:p>
            <a:pPr marL="0" indent="0">
              <a:lnSpc>
                <a:spcPct val="100000"/>
              </a:lnSpc>
              <a:buNone/>
            </a:pPr>
            <a:r>
              <a:rPr lang="de-DE" sz="2400" baseline="30000" dirty="0"/>
              <a:t>17 </a:t>
            </a:r>
            <a:r>
              <a:rPr lang="de-DE" sz="2400" b="1" baseline="30000" dirty="0"/>
              <a:t>Fashionnetwork</a:t>
            </a:r>
            <a:r>
              <a:rPr lang="de-DE" sz="2400" baseline="30000" dirty="0"/>
              <a:t>, </a:t>
            </a:r>
            <a:r>
              <a:rPr lang="de-DE" sz="2400" baseline="30000" dirty="0">
                <a:hlinkClick r:id="rId9"/>
              </a:rPr>
              <a:t>https://de.fashionnetwork.com/news/Armedangels-verzeichnet-rekordabschluss,672336.html</a:t>
            </a:r>
            <a:endParaRPr lang="de-DE" sz="2400" baseline="30000" dirty="0"/>
          </a:p>
          <a:p>
            <a:pPr marL="0" indent="0">
              <a:lnSpc>
                <a:spcPct val="100000"/>
              </a:lnSpc>
              <a:buNone/>
            </a:pPr>
            <a:r>
              <a:rPr lang="de-DE" sz="2400" baseline="30000" dirty="0"/>
              <a:t>18 </a:t>
            </a:r>
            <a:r>
              <a:rPr lang="de-DE" sz="2400" b="1" baseline="30000" dirty="0" err="1"/>
              <a:t>Fairknallt</a:t>
            </a:r>
            <a:r>
              <a:rPr lang="de-DE" sz="2400" baseline="30000" dirty="0"/>
              <a:t>, </a:t>
            </a:r>
            <a:r>
              <a:rPr lang="de-DE" sz="2400" baseline="30000" dirty="0">
                <a:hlinkClick r:id="rId10"/>
              </a:rPr>
              <a:t>http://www.fairknallt.de/fashion/077</a:t>
            </a:r>
            <a:r>
              <a:rPr lang="de-DE" sz="2400" baseline="30000" dirty="0" smtClean="0">
                <a:hlinkClick r:id="rId10"/>
              </a:rPr>
              <a:t>/</a:t>
            </a:r>
            <a:endParaRPr lang="de-DE" sz="2400" baseline="30000" dirty="0" smtClean="0"/>
          </a:p>
          <a:p>
            <a:pPr marL="0" indent="0">
              <a:lnSpc>
                <a:spcPct val="100000"/>
              </a:lnSpc>
              <a:buNone/>
            </a:pPr>
            <a:endParaRPr lang="de-DE" sz="2400" baseline="30000" dirty="0"/>
          </a:p>
          <a:p>
            <a:pPr marL="0" indent="0">
              <a:buNone/>
            </a:pPr>
            <a:r>
              <a:rPr lang="de-DE" sz="2000" baseline="30000" dirty="0"/>
              <a:t>Alle Links wurden zuletzt am </a:t>
            </a:r>
            <a:r>
              <a:rPr lang="de-DE" sz="2000" baseline="30000" dirty="0" smtClean="0"/>
              <a:t>24.01.2022 </a:t>
            </a:r>
            <a:r>
              <a:rPr lang="de-DE" sz="2000" baseline="30000" dirty="0"/>
              <a:t>um 11.00 Uhr aufgerufen.</a:t>
            </a:r>
            <a:r>
              <a:rPr lang="de-DE" sz="2000" dirty="0"/>
              <a:t>  </a:t>
            </a:r>
            <a:endParaRPr lang="de-DE" sz="2000" baseline="30000" dirty="0"/>
          </a:p>
          <a:p>
            <a:pPr marL="0" indent="0">
              <a:buNone/>
            </a:pPr>
            <a:endParaRPr lang="de-DE" baseline="30000" dirty="0"/>
          </a:p>
          <a:p>
            <a:pPr marL="0" indent="0">
              <a:buNone/>
            </a:pPr>
            <a:endParaRPr lang="de-DE" baseline="30000" dirty="0"/>
          </a:p>
          <a:p>
            <a:pPr marL="0" indent="0">
              <a:buNone/>
            </a:pPr>
            <a:r>
              <a:rPr lang="de-DE" baseline="30000" dirty="0"/>
              <a:t> </a:t>
            </a:r>
          </a:p>
          <a:p>
            <a:pPr marL="0" indent="0">
              <a:buNone/>
            </a:pPr>
            <a:endParaRPr lang="de-DE" baseline="30000" dirty="0"/>
          </a:p>
          <a:p>
            <a:pPr marL="0" indent="0">
              <a:buNone/>
            </a:pPr>
            <a:endParaRPr lang="de-DE" baseline="30000" dirty="0"/>
          </a:p>
          <a:p>
            <a:pPr marL="0" indent="0">
              <a:buNone/>
            </a:pPr>
            <a:endParaRPr lang="de-DE" baseline="30000" dirty="0"/>
          </a:p>
          <a:p>
            <a:pPr marL="0" indent="0">
              <a:buNone/>
            </a:pPr>
            <a:endParaRPr lang="de-DE" dirty="0"/>
          </a:p>
          <a:p>
            <a:endParaRPr lang="de-DE" dirty="0"/>
          </a:p>
        </p:txBody>
      </p:sp>
      <p:sp>
        <p:nvSpPr>
          <p:cNvPr id="4" name="Datumsplatzhalter 3"/>
          <p:cNvSpPr>
            <a:spLocks noGrp="1"/>
          </p:cNvSpPr>
          <p:nvPr>
            <p:ph type="dt" sz="half" idx="10"/>
          </p:nvPr>
        </p:nvSpPr>
        <p:spPr>
          <a:xfrm>
            <a:off x="865495" y="6489574"/>
            <a:ext cx="1485221" cy="365125"/>
          </a:xfrm>
        </p:spPr>
        <p:txBody>
          <a:bodyPr/>
          <a:lstStyle/>
          <a:p>
            <a:fld id="{31FA3B80-53B8-4C44-940E-386EACC69ACB}" type="datetime4">
              <a:rPr lang="de-DE" smtClean="0"/>
              <a:pPr/>
              <a:t>27. Januar 2022</a:t>
            </a:fld>
            <a:endParaRPr lang="de-DE" dirty="0"/>
          </a:p>
        </p:txBody>
      </p:sp>
      <p:sp>
        <p:nvSpPr>
          <p:cNvPr id="5" name="Fußzeilenplatzhalter 4"/>
          <p:cNvSpPr>
            <a:spLocks noGrp="1"/>
          </p:cNvSpPr>
          <p:nvPr>
            <p:ph type="ftr" sz="quarter" idx="3"/>
          </p:nvPr>
        </p:nvSpPr>
        <p:spPr/>
        <p:txBody>
          <a:bodyPr/>
          <a:lstStyle/>
          <a:p>
            <a:r>
              <a:rPr lang="de-DE" dirty="0"/>
              <a:t>Fair oder nicht?</a:t>
            </a:r>
          </a:p>
        </p:txBody>
      </p:sp>
      <p:sp>
        <p:nvSpPr>
          <p:cNvPr id="6" name="Foliennummernplatzhalter 5"/>
          <p:cNvSpPr>
            <a:spLocks noGrp="1"/>
          </p:cNvSpPr>
          <p:nvPr>
            <p:ph type="sldNum" sz="quarter" idx="4"/>
          </p:nvPr>
        </p:nvSpPr>
        <p:spPr/>
        <p:txBody>
          <a:bodyPr/>
          <a:lstStyle/>
          <a:p>
            <a:fld id="{2FA446E8-79DB-7F42-82B2-9AA18FF83557}" type="slidenum">
              <a:rPr lang="de-DE" smtClean="0"/>
              <a:pPr/>
              <a:t>21</a:t>
            </a:fld>
            <a:endParaRPr lang="de-DE" dirty="0"/>
          </a:p>
        </p:txBody>
      </p:sp>
    </p:spTree>
    <p:extLst>
      <p:ext uri="{BB962C8B-B14F-4D97-AF65-F5344CB8AC3E}">
        <p14:creationId xmlns:p14="http://schemas.microsoft.com/office/powerpoint/2010/main" val="238504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Vielen Dank für</a:t>
            </a:r>
            <a:br>
              <a:rPr lang="de-DE" dirty="0"/>
            </a:br>
            <a:r>
              <a:rPr lang="de-DE" dirty="0"/>
              <a:t>eure Aufmerksamkeit!</a:t>
            </a:r>
          </a:p>
        </p:txBody>
      </p:sp>
    </p:spTree>
    <p:extLst>
      <p:ext uri="{BB962C8B-B14F-4D97-AF65-F5344CB8AC3E}">
        <p14:creationId xmlns:p14="http://schemas.microsoft.com/office/powerpoint/2010/main" val="41020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258473" y="1634954"/>
            <a:ext cx="5176652" cy="2328431"/>
          </a:xfrm>
        </p:spPr>
        <p:txBody>
          <a:bodyPr vert="horz" lIns="91440" tIns="45720" rIns="91440" bIns="45720" rtlCol="0" anchor="t">
            <a:normAutofit fontScale="92500"/>
          </a:bodyPr>
          <a:lstStyle/>
          <a:p>
            <a:pPr marL="0" indent="0" algn="ctr">
              <a:buNone/>
            </a:pPr>
            <a:r>
              <a:rPr lang="de-DE" b="1" dirty="0">
                <a:latin typeface="+mn-lt"/>
              </a:rPr>
              <a:t>Euch werden gleich jeweils zwei Bilder von Kleidungsstücken gezeigt. Könnt ihr erraten, welches davon fair produziert worden ist? Und was schätzt ihr, wie viel kosten die beiden Artikel?</a:t>
            </a:r>
            <a:endParaRPr lang="de-DE" b="1" dirty="0">
              <a:latin typeface="+mn-lt"/>
              <a:cs typeface="Calibri"/>
            </a:endParaRPr>
          </a:p>
          <a:p>
            <a:endParaRPr lang="de-DE" dirty="0"/>
          </a:p>
        </p:txBody>
      </p:sp>
      <p:sp>
        <p:nvSpPr>
          <p:cNvPr id="5" name="Datumsplatzhalter 4"/>
          <p:cNvSpPr>
            <a:spLocks noGrp="1"/>
          </p:cNvSpPr>
          <p:nvPr>
            <p:ph type="dt" sz="half" idx="10"/>
          </p:nvPr>
        </p:nvSpPr>
        <p:spPr>
          <a:xfrm>
            <a:off x="865495" y="6489574"/>
            <a:ext cx="1286577" cy="365125"/>
          </a:xfrm>
        </p:spPr>
        <p:txBody>
          <a:bodyPr/>
          <a:lstStyle/>
          <a:p>
            <a:fld id="{31FA3B80-53B8-4C44-940E-386EACC69ACB}" type="datetime4">
              <a:rPr lang="de-DE" smtClean="0"/>
              <a:pPr/>
              <a:t>27. Januar 2022</a:t>
            </a:fld>
            <a:endParaRPr lang="de-DE" dirty="0"/>
          </a:p>
        </p:txBody>
      </p:sp>
      <p:sp>
        <p:nvSpPr>
          <p:cNvPr id="6" name="Fußzeilenplatzhalter 5"/>
          <p:cNvSpPr>
            <a:spLocks noGrp="1"/>
          </p:cNvSpPr>
          <p:nvPr>
            <p:ph type="ftr" sz="quarter" idx="3"/>
          </p:nvPr>
        </p:nvSpPr>
        <p:spPr/>
        <p:txBody>
          <a:bodyPr/>
          <a:lstStyle/>
          <a:p>
            <a:r>
              <a:rPr lang="de-DE" dirty="0"/>
              <a:t>Fair oder nicht fair?</a:t>
            </a:r>
          </a:p>
        </p:txBody>
      </p:sp>
      <p:sp>
        <p:nvSpPr>
          <p:cNvPr id="7" name="Foliennummernplatzhalter 6"/>
          <p:cNvSpPr>
            <a:spLocks noGrp="1"/>
          </p:cNvSpPr>
          <p:nvPr>
            <p:ph type="sldNum" sz="quarter" idx="4"/>
          </p:nvPr>
        </p:nvSpPr>
        <p:spPr/>
        <p:txBody>
          <a:bodyPr/>
          <a:lstStyle/>
          <a:p>
            <a:fld id="{2FA446E8-79DB-7F42-82B2-9AA18FF83557}" type="slidenum">
              <a:rPr lang="de-DE" smtClean="0"/>
              <a:pPr/>
              <a:t>3</a:t>
            </a:fld>
            <a:endParaRPr lang="de-DE" dirty="0"/>
          </a:p>
        </p:txBody>
      </p:sp>
      <p:pic>
        <p:nvPicPr>
          <p:cNvPr id="2" name="Grafik 3">
            <a:extLst>
              <a:ext uri="{FF2B5EF4-FFF2-40B4-BE49-F238E27FC236}">
                <a16:creationId xmlns:a16="http://schemas.microsoft.com/office/drawing/2014/main" id="{84763994-3441-4B05-AC06-6AB90C2D5A38}"/>
              </a:ext>
            </a:extLst>
          </p:cNvPr>
          <p:cNvPicPr>
            <a:picLocks noChangeAspect="1"/>
          </p:cNvPicPr>
          <p:nvPr/>
        </p:nvPicPr>
        <p:blipFill>
          <a:blip r:embed="rId2"/>
          <a:stretch>
            <a:fillRect/>
          </a:stretch>
        </p:blipFill>
        <p:spPr>
          <a:xfrm>
            <a:off x="1485898" y="578757"/>
            <a:ext cx="1337131" cy="1328059"/>
          </a:xfrm>
          <a:prstGeom prst="rect">
            <a:avLst/>
          </a:prstGeom>
        </p:spPr>
      </p:pic>
      <p:pic>
        <p:nvPicPr>
          <p:cNvPr id="4" name="Grafik 7">
            <a:extLst>
              <a:ext uri="{FF2B5EF4-FFF2-40B4-BE49-F238E27FC236}">
                <a16:creationId xmlns:a16="http://schemas.microsoft.com/office/drawing/2014/main" id="{4E243805-992A-4619-8C25-E0B6F2A771E8}"/>
              </a:ext>
            </a:extLst>
          </p:cNvPr>
          <p:cNvPicPr>
            <a:picLocks noChangeAspect="1"/>
          </p:cNvPicPr>
          <p:nvPr/>
        </p:nvPicPr>
        <p:blipFill>
          <a:blip r:embed="rId3"/>
          <a:stretch>
            <a:fillRect/>
          </a:stretch>
        </p:blipFill>
        <p:spPr>
          <a:xfrm>
            <a:off x="5304971" y="4461329"/>
            <a:ext cx="1092201" cy="1110344"/>
          </a:xfrm>
          <a:prstGeom prst="rect">
            <a:avLst/>
          </a:prstGeom>
        </p:spPr>
      </p:pic>
      <p:pic>
        <p:nvPicPr>
          <p:cNvPr id="8" name="Grafik 8">
            <a:extLst>
              <a:ext uri="{FF2B5EF4-FFF2-40B4-BE49-F238E27FC236}">
                <a16:creationId xmlns:a16="http://schemas.microsoft.com/office/drawing/2014/main" id="{246F9D4C-5A33-44DE-A600-9C3F433432A6}"/>
              </a:ext>
            </a:extLst>
          </p:cNvPr>
          <p:cNvPicPr>
            <a:picLocks noChangeAspect="1"/>
          </p:cNvPicPr>
          <p:nvPr/>
        </p:nvPicPr>
        <p:blipFill>
          <a:blip r:embed="rId4"/>
          <a:stretch>
            <a:fillRect/>
          </a:stretch>
        </p:blipFill>
        <p:spPr>
          <a:xfrm>
            <a:off x="8942615" y="3926114"/>
            <a:ext cx="1282701" cy="1246416"/>
          </a:xfrm>
          <a:prstGeom prst="rect">
            <a:avLst/>
          </a:prstGeom>
        </p:spPr>
      </p:pic>
      <p:pic>
        <p:nvPicPr>
          <p:cNvPr id="9" name="Grafik 9" descr="Ein Bild, das Text, Vektorgrafiken, Visitenkarte enthält.&#10;&#10;Beschreibung automatisch generiert.">
            <a:extLst>
              <a:ext uri="{FF2B5EF4-FFF2-40B4-BE49-F238E27FC236}">
                <a16:creationId xmlns:a16="http://schemas.microsoft.com/office/drawing/2014/main" id="{0BC66A64-E4B2-4E87-B289-BBFB21BC673B}"/>
              </a:ext>
            </a:extLst>
          </p:cNvPr>
          <p:cNvPicPr>
            <a:picLocks noChangeAspect="1"/>
          </p:cNvPicPr>
          <p:nvPr/>
        </p:nvPicPr>
        <p:blipFill>
          <a:blip r:embed="rId5"/>
          <a:stretch>
            <a:fillRect/>
          </a:stretch>
        </p:blipFill>
        <p:spPr>
          <a:xfrm>
            <a:off x="433614" y="2365828"/>
            <a:ext cx="1055916" cy="1064988"/>
          </a:xfrm>
          <a:prstGeom prst="rect">
            <a:avLst/>
          </a:prstGeom>
        </p:spPr>
      </p:pic>
      <p:pic>
        <p:nvPicPr>
          <p:cNvPr id="10" name="Grafik 10">
            <a:extLst>
              <a:ext uri="{FF2B5EF4-FFF2-40B4-BE49-F238E27FC236}">
                <a16:creationId xmlns:a16="http://schemas.microsoft.com/office/drawing/2014/main" id="{D03F3C7F-805A-4C90-B15E-D919B595E864}"/>
              </a:ext>
            </a:extLst>
          </p:cNvPr>
          <p:cNvPicPr>
            <a:picLocks noChangeAspect="1"/>
          </p:cNvPicPr>
          <p:nvPr/>
        </p:nvPicPr>
        <p:blipFill>
          <a:blip r:embed="rId6"/>
          <a:stretch>
            <a:fillRect/>
          </a:stretch>
        </p:blipFill>
        <p:spPr>
          <a:xfrm>
            <a:off x="10339613" y="2238827"/>
            <a:ext cx="1282701" cy="1318987"/>
          </a:xfrm>
          <a:prstGeom prst="rect">
            <a:avLst/>
          </a:prstGeom>
        </p:spPr>
      </p:pic>
      <p:pic>
        <p:nvPicPr>
          <p:cNvPr id="12" name="Grafik 12" descr="Ein Bild, das Text, Briefpapier, Umschlag enthält.&#10;&#10;Beschreibung automatisch generiert.">
            <a:extLst>
              <a:ext uri="{FF2B5EF4-FFF2-40B4-BE49-F238E27FC236}">
                <a16:creationId xmlns:a16="http://schemas.microsoft.com/office/drawing/2014/main" id="{6F34478F-FD73-4CE3-AEB0-E11523884871}"/>
              </a:ext>
            </a:extLst>
          </p:cNvPr>
          <p:cNvPicPr>
            <a:picLocks noChangeAspect="1"/>
          </p:cNvPicPr>
          <p:nvPr/>
        </p:nvPicPr>
        <p:blipFill>
          <a:blip r:embed="rId7"/>
          <a:stretch>
            <a:fillRect/>
          </a:stretch>
        </p:blipFill>
        <p:spPr>
          <a:xfrm>
            <a:off x="5241471" y="97972"/>
            <a:ext cx="1155701" cy="1146630"/>
          </a:xfrm>
          <a:prstGeom prst="rect">
            <a:avLst/>
          </a:prstGeom>
        </p:spPr>
      </p:pic>
      <p:pic>
        <p:nvPicPr>
          <p:cNvPr id="13" name="Grafik 13">
            <a:extLst>
              <a:ext uri="{FF2B5EF4-FFF2-40B4-BE49-F238E27FC236}">
                <a16:creationId xmlns:a16="http://schemas.microsoft.com/office/drawing/2014/main" id="{156F0F92-2606-4D75-8466-3B12F067E1C9}"/>
              </a:ext>
            </a:extLst>
          </p:cNvPr>
          <p:cNvPicPr>
            <a:picLocks noChangeAspect="1"/>
          </p:cNvPicPr>
          <p:nvPr/>
        </p:nvPicPr>
        <p:blipFill>
          <a:blip r:embed="rId8"/>
          <a:stretch>
            <a:fillRect/>
          </a:stretch>
        </p:blipFill>
        <p:spPr>
          <a:xfrm>
            <a:off x="1540327" y="4044042"/>
            <a:ext cx="1219202" cy="1237344"/>
          </a:xfrm>
          <a:prstGeom prst="rect">
            <a:avLst/>
          </a:prstGeom>
        </p:spPr>
      </p:pic>
      <p:pic>
        <p:nvPicPr>
          <p:cNvPr id="14" name="Grafik 14">
            <a:extLst>
              <a:ext uri="{FF2B5EF4-FFF2-40B4-BE49-F238E27FC236}">
                <a16:creationId xmlns:a16="http://schemas.microsoft.com/office/drawing/2014/main" id="{28BCC4F4-E3FA-44FF-9C93-B9C9B0EAD354}"/>
              </a:ext>
            </a:extLst>
          </p:cNvPr>
          <p:cNvPicPr>
            <a:picLocks noChangeAspect="1"/>
          </p:cNvPicPr>
          <p:nvPr/>
        </p:nvPicPr>
        <p:blipFill>
          <a:blip r:embed="rId9"/>
          <a:stretch>
            <a:fillRect/>
          </a:stretch>
        </p:blipFill>
        <p:spPr>
          <a:xfrm>
            <a:off x="8942613" y="560614"/>
            <a:ext cx="1146629" cy="1155701"/>
          </a:xfrm>
          <a:prstGeom prst="rect">
            <a:avLst/>
          </a:prstGeom>
        </p:spPr>
      </p:pic>
    </p:spTree>
    <p:extLst>
      <p:ext uri="{BB962C8B-B14F-4D97-AF65-F5344CB8AC3E}">
        <p14:creationId xmlns:p14="http://schemas.microsoft.com/office/powerpoint/2010/main" val="22775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p:cNvPicPr/>
          <p:nvPr/>
        </p:nvPicPr>
        <p:blipFill rotWithShape="1">
          <a:blip r:embed="rId3"/>
          <a:srcRect l="61794" t="18708" r="25300" b="22435"/>
          <a:stretch/>
        </p:blipFill>
        <p:spPr bwMode="auto">
          <a:xfrm>
            <a:off x="8164120" y="1248934"/>
            <a:ext cx="2986837" cy="3295798"/>
          </a:xfrm>
          <a:prstGeom prst="rect">
            <a:avLst/>
          </a:prstGeom>
          <a:ln>
            <a:noFill/>
          </a:ln>
          <a:extLst>
            <a:ext uri="{53640926-AAD7-44D8-BBD7-CCE9431645EC}">
              <a14:shadowObscured xmlns:a14="http://schemas.microsoft.com/office/drawing/2010/main"/>
            </a:ext>
          </a:extLst>
        </p:spPr>
      </p:pic>
      <p:pic>
        <p:nvPicPr>
          <p:cNvPr id="22" name="Grafik 21">
            <a:extLst>
              <a:ext uri="{FF2B5EF4-FFF2-40B4-BE49-F238E27FC236}">
                <a16:creationId xmlns:a16="http://schemas.microsoft.com/office/drawing/2014/main" id="{5E63D693-8A90-42EB-BECD-53529426AC30}"/>
              </a:ext>
            </a:extLst>
          </p:cNvPr>
          <p:cNvPicPr>
            <a:picLocks noChangeAspect="1"/>
          </p:cNvPicPr>
          <p:nvPr/>
        </p:nvPicPr>
        <p:blipFill>
          <a:blip r:embed="rId4"/>
          <a:stretch>
            <a:fillRect/>
          </a:stretch>
        </p:blipFill>
        <p:spPr>
          <a:xfrm>
            <a:off x="1308320" y="1248934"/>
            <a:ext cx="3256376" cy="3295798"/>
          </a:xfrm>
          <a:prstGeom prst="rect">
            <a:avLst/>
          </a:prstGeom>
        </p:spPr>
      </p:pic>
      <p:sp>
        <p:nvSpPr>
          <p:cNvPr id="5" name="Datumsplatzhalter 4">
            <a:extLst>
              <a:ext uri="{FF2B5EF4-FFF2-40B4-BE49-F238E27FC236}">
                <a16:creationId xmlns:a16="http://schemas.microsoft.com/office/drawing/2014/main" id="{48166F24-0239-4322-9B89-11ACEB88BFDA}"/>
              </a:ext>
            </a:extLst>
          </p:cNvPr>
          <p:cNvSpPr>
            <a:spLocks noGrp="1"/>
          </p:cNvSpPr>
          <p:nvPr>
            <p:ph type="dt" sz="half" idx="10"/>
          </p:nvPr>
        </p:nvSpPr>
        <p:spPr>
          <a:xfrm>
            <a:off x="865495" y="6489574"/>
            <a:ext cx="1282481" cy="365125"/>
          </a:xfrm>
        </p:spPr>
        <p:txBody>
          <a:bodyPr/>
          <a:lstStyle/>
          <a:p>
            <a:fld id="{31FA3B80-53B8-4C44-940E-386EACC69ACB}" type="datetime4">
              <a:rPr lang="de-DE" smtClean="0"/>
              <a:pPr/>
              <a:t>27. Januar 2022</a:t>
            </a:fld>
            <a:endParaRPr lang="de-DE" dirty="0"/>
          </a:p>
        </p:txBody>
      </p:sp>
      <p:sp>
        <p:nvSpPr>
          <p:cNvPr id="6" name="Fußzeilenplatzhalter 5">
            <a:extLst>
              <a:ext uri="{FF2B5EF4-FFF2-40B4-BE49-F238E27FC236}">
                <a16:creationId xmlns:a16="http://schemas.microsoft.com/office/drawing/2014/main" id="{6C163E42-8645-4353-B6E0-101CC6D1802E}"/>
              </a:ext>
            </a:extLst>
          </p:cNvPr>
          <p:cNvSpPr>
            <a:spLocks noGrp="1"/>
          </p:cNvSpPr>
          <p:nvPr>
            <p:ph type="ftr" sz="quarter" idx="3"/>
          </p:nvPr>
        </p:nvSpPr>
        <p:spPr/>
        <p:txBody>
          <a:bodyPr/>
          <a:lstStyle/>
          <a:p>
            <a:r>
              <a:rPr lang="de-DE" dirty="0"/>
              <a:t>Fair oder nicht fair?</a:t>
            </a:r>
          </a:p>
        </p:txBody>
      </p:sp>
      <p:sp>
        <p:nvSpPr>
          <p:cNvPr id="7" name="Foliennummernplatzhalter 6">
            <a:extLst>
              <a:ext uri="{FF2B5EF4-FFF2-40B4-BE49-F238E27FC236}">
                <a16:creationId xmlns:a16="http://schemas.microsoft.com/office/drawing/2014/main" id="{5B89E9CE-CA96-459E-8C8D-9CB36D7F9DEC}"/>
              </a:ext>
            </a:extLst>
          </p:cNvPr>
          <p:cNvSpPr>
            <a:spLocks noGrp="1"/>
          </p:cNvSpPr>
          <p:nvPr>
            <p:ph type="sldNum" sz="quarter" idx="4"/>
          </p:nvPr>
        </p:nvSpPr>
        <p:spPr/>
        <p:txBody>
          <a:bodyPr/>
          <a:lstStyle/>
          <a:p>
            <a:fld id="{2FA446E8-79DB-7F42-82B2-9AA18FF83557}" type="slidenum">
              <a:rPr lang="de-DE" smtClean="0"/>
              <a:pPr/>
              <a:t>4</a:t>
            </a:fld>
            <a:endParaRPr lang="de-DE" dirty="0"/>
          </a:p>
        </p:txBody>
      </p:sp>
      <p:sp>
        <p:nvSpPr>
          <p:cNvPr id="11" name="Rechteck 10">
            <a:extLst>
              <a:ext uri="{FF2B5EF4-FFF2-40B4-BE49-F238E27FC236}">
                <a16:creationId xmlns:a16="http://schemas.microsoft.com/office/drawing/2014/main" id="{7BA8FAB9-16D7-4411-A947-06ABC3E41DDD}"/>
              </a:ext>
            </a:extLst>
          </p:cNvPr>
          <p:cNvSpPr/>
          <p:nvPr/>
        </p:nvSpPr>
        <p:spPr>
          <a:xfrm>
            <a:off x="7815086" y="4677634"/>
            <a:ext cx="3451009" cy="584775"/>
          </a:xfrm>
          <a:prstGeom prst="rect">
            <a:avLst/>
          </a:prstGeom>
          <a:noFill/>
        </p:spPr>
        <p:txBody>
          <a:bodyPr wrap="none" lIns="91440" tIns="45720" rIns="91440" bIns="45720">
            <a:spAutoFit/>
          </a:bodyPr>
          <a:lstStyle/>
          <a:p>
            <a:pPr algn="ctr"/>
            <a:r>
              <a:rPr lang="de-DE" sz="3200" dirty="0"/>
              <a:t>Hoodie</a:t>
            </a:r>
            <a:r>
              <a:rPr lang="de-DE" sz="3200" baseline="30000" dirty="0"/>
              <a:t>2</a:t>
            </a:r>
            <a:r>
              <a:rPr lang="de-DE" sz="3200" dirty="0"/>
              <a:t> von Adidas</a:t>
            </a:r>
          </a:p>
        </p:txBody>
      </p:sp>
      <p:sp>
        <p:nvSpPr>
          <p:cNvPr id="14" name="Rechteck 13">
            <a:extLst>
              <a:ext uri="{FF2B5EF4-FFF2-40B4-BE49-F238E27FC236}">
                <a16:creationId xmlns:a16="http://schemas.microsoft.com/office/drawing/2014/main" id="{59EBE51E-CDE7-40B5-80A6-F800692D7E16}"/>
              </a:ext>
            </a:extLst>
          </p:cNvPr>
          <p:cNvSpPr/>
          <p:nvPr/>
        </p:nvSpPr>
        <p:spPr>
          <a:xfrm>
            <a:off x="1134337" y="4595305"/>
            <a:ext cx="3653564" cy="584775"/>
          </a:xfrm>
          <a:prstGeom prst="rect">
            <a:avLst/>
          </a:prstGeom>
          <a:noFill/>
        </p:spPr>
        <p:txBody>
          <a:bodyPr wrap="none" lIns="91440" tIns="45720" rIns="91440" bIns="45720">
            <a:spAutoFit/>
          </a:bodyPr>
          <a:lstStyle/>
          <a:p>
            <a:pPr algn="ctr"/>
            <a:r>
              <a:rPr lang="de-DE" sz="3200" dirty="0"/>
              <a:t>Pullover</a:t>
            </a:r>
            <a:r>
              <a:rPr lang="de-DE" sz="3200" baseline="30000" dirty="0"/>
              <a:t>1</a:t>
            </a:r>
            <a:r>
              <a:rPr lang="de-DE" sz="3200" dirty="0"/>
              <a:t> von </a:t>
            </a:r>
            <a:r>
              <a:rPr lang="de-DE" sz="3200" dirty="0" err="1"/>
              <a:t>Kultgut</a:t>
            </a:r>
            <a:endParaRPr lang="de-DE" sz="3000" b="0" cap="none" spc="0" dirty="0">
              <a:ln w="0"/>
              <a:solidFill>
                <a:schemeClr val="tx1"/>
              </a:solidFill>
              <a:effectLst>
                <a:outerShdw blurRad="38100" dist="19050" dir="2700000" algn="tl" rotWithShape="0">
                  <a:schemeClr val="dk1">
                    <a:alpha val="40000"/>
                  </a:schemeClr>
                </a:outerShdw>
              </a:effectLst>
            </a:endParaRPr>
          </a:p>
        </p:txBody>
      </p:sp>
      <p:sp>
        <p:nvSpPr>
          <p:cNvPr id="16" name="Rechteck 15">
            <a:extLst>
              <a:ext uri="{FF2B5EF4-FFF2-40B4-BE49-F238E27FC236}">
                <a16:creationId xmlns:a16="http://schemas.microsoft.com/office/drawing/2014/main" id="{ED09B46D-0CFE-42DE-BDDF-E39F677E2ADD}"/>
              </a:ext>
            </a:extLst>
          </p:cNvPr>
          <p:cNvSpPr/>
          <p:nvPr/>
        </p:nvSpPr>
        <p:spPr>
          <a:xfrm>
            <a:off x="5706309" y="1722082"/>
            <a:ext cx="779381" cy="1631216"/>
          </a:xfrm>
          <a:prstGeom prst="rect">
            <a:avLst/>
          </a:prstGeom>
          <a:noFill/>
        </p:spPr>
        <p:txBody>
          <a:bodyPr wrap="none" lIns="91440" tIns="45720" rIns="91440" bIns="45720">
            <a:spAutoFit/>
          </a:bodyPr>
          <a:lstStyle/>
          <a:p>
            <a:pPr algn="ctr"/>
            <a:r>
              <a:rPr lang="de-DE" sz="10000" b="0" cap="none" spc="0" dirty="0">
                <a:ln w="0"/>
                <a:solidFill>
                  <a:schemeClr val="tx1"/>
                </a:solidFill>
                <a:effectLst>
                  <a:outerShdw blurRad="38100" dist="19050" dir="2700000" algn="tl" rotWithShape="0">
                    <a:schemeClr val="dk1">
                      <a:alpha val="40000"/>
                    </a:schemeClr>
                  </a:outerShdw>
                </a:effectLst>
              </a:rPr>
              <a:t>?</a:t>
            </a:r>
          </a:p>
        </p:txBody>
      </p:sp>
      <p:sp>
        <p:nvSpPr>
          <p:cNvPr id="19" name="Rechteck 18">
            <a:extLst>
              <a:ext uri="{FF2B5EF4-FFF2-40B4-BE49-F238E27FC236}">
                <a16:creationId xmlns:a16="http://schemas.microsoft.com/office/drawing/2014/main" id="{78BDCA9C-1E4B-4BD6-AC36-6BD559AC1BA8}"/>
              </a:ext>
            </a:extLst>
          </p:cNvPr>
          <p:cNvSpPr/>
          <p:nvPr/>
        </p:nvSpPr>
        <p:spPr>
          <a:xfrm>
            <a:off x="5262174" y="3539159"/>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1</a:t>
            </a:r>
          </a:p>
        </p:txBody>
      </p:sp>
      <p:sp>
        <p:nvSpPr>
          <p:cNvPr id="17" name="Rechteck 16">
            <a:extLst>
              <a:ext uri="{FF2B5EF4-FFF2-40B4-BE49-F238E27FC236}">
                <a16:creationId xmlns:a16="http://schemas.microsoft.com/office/drawing/2014/main" id="{F7C3D4C0-8053-408C-ACFA-E8AF8CBDA5A0}"/>
              </a:ext>
            </a:extLst>
          </p:cNvPr>
          <p:cNvSpPr/>
          <p:nvPr/>
        </p:nvSpPr>
        <p:spPr>
          <a:xfrm>
            <a:off x="5260091" y="3552206"/>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2</a:t>
            </a:r>
          </a:p>
        </p:txBody>
      </p:sp>
      <p:sp>
        <p:nvSpPr>
          <p:cNvPr id="18" name="Rechteck 17">
            <a:extLst>
              <a:ext uri="{FF2B5EF4-FFF2-40B4-BE49-F238E27FC236}">
                <a16:creationId xmlns:a16="http://schemas.microsoft.com/office/drawing/2014/main" id="{B585F775-B5F5-4AA0-8375-9432E9064F24}"/>
              </a:ext>
            </a:extLst>
          </p:cNvPr>
          <p:cNvSpPr/>
          <p:nvPr/>
        </p:nvSpPr>
        <p:spPr>
          <a:xfrm>
            <a:off x="5265712" y="3552206"/>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3</a:t>
            </a:r>
          </a:p>
        </p:txBody>
      </p:sp>
      <p:sp>
        <p:nvSpPr>
          <p:cNvPr id="21" name="Rechteck 20">
            <a:extLst>
              <a:ext uri="{FF2B5EF4-FFF2-40B4-BE49-F238E27FC236}">
                <a16:creationId xmlns:a16="http://schemas.microsoft.com/office/drawing/2014/main" id="{0600E2B0-5E2B-4F86-9683-C301B23328D9}"/>
              </a:ext>
            </a:extLst>
          </p:cNvPr>
          <p:cNvSpPr/>
          <p:nvPr/>
        </p:nvSpPr>
        <p:spPr>
          <a:xfrm rot="20036414">
            <a:off x="1809207" y="2661292"/>
            <a:ext cx="2071016" cy="1323439"/>
          </a:xfrm>
          <a:prstGeom prst="rect">
            <a:avLst/>
          </a:prstGeom>
          <a:noFill/>
        </p:spPr>
        <p:txBody>
          <a:bodyPr wrap="none" lIns="91440" tIns="45720" rIns="91440" bIns="45720">
            <a:spAutoFit/>
          </a:bodyPr>
          <a:lstStyle/>
          <a:p>
            <a:pPr algn="ctr"/>
            <a:r>
              <a:rPr lang="de-DE" sz="8000" b="1" u="sng" cap="none" spc="0" dirty="0">
                <a:ln w="12700">
                  <a:solidFill>
                    <a:schemeClr val="tx2">
                      <a:lumMod val="75000"/>
                    </a:schemeClr>
                  </a:solidFill>
                  <a:prstDash val="solid"/>
                </a:ln>
                <a:pattFill prst="pct90">
                  <a:fgClr>
                    <a:schemeClr val="accent1">
                      <a:lumMod val="75000"/>
                    </a:schemeClr>
                  </a:fgClr>
                  <a:bgClr>
                    <a:schemeClr val="accent2">
                      <a:lumMod val="60000"/>
                      <a:lumOff val="40000"/>
                    </a:schemeClr>
                  </a:bgClr>
                </a:pattFill>
                <a:effectLst>
                  <a:outerShdw dist="38100" dir="2640000" algn="bl" rotWithShape="0">
                    <a:schemeClr val="tx2">
                      <a:lumMod val="75000"/>
                    </a:schemeClr>
                  </a:outerShdw>
                </a:effectLst>
              </a:rPr>
              <a:t>FAIR</a:t>
            </a:r>
          </a:p>
        </p:txBody>
      </p:sp>
      <p:sp>
        <p:nvSpPr>
          <p:cNvPr id="15" name="Ellipse 14">
            <a:extLst>
              <a:ext uri="{FF2B5EF4-FFF2-40B4-BE49-F238E27FC236}">
                <a16:creationId xmlns:a16="http://schemas.microsoft.com/office/drawing/2014/main" id="{2471845F-CCFB-4A30-B797-83619BD54189}"/>
              </a:ext>
            </a:extLst>
          </p:cNvPr>
          <p:cNvSpPr/>
          <p:nvPr/>
        </p:nvSpPr>
        <p:spPr>
          <a:xfrm>
            <a:off x="7298788" y="570920"/>
            <a:ext cx="1730664" cy="17027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500" dirty="0">
                <a:ln w="0"/>
                <a:solidFill>
                  <a:schemeClr val="tx1"/>
                </a:solidFill>
              </a:rPr>
              <a:t>70</a:t>
            </a:r>
            <a:r>
              <a:rPr lang="de-DE" sz="2500" b="0" cap="none" spc="0" dirty="0">
                <a:ln w="0"/>
                <a:solidFill>
                  <a:schemeClr val="tx1"/>
                </a:solidFill>
              </a:rPr>
              <a:t>€</a:t>
            </a:r>
            <a:endParaRPr lang="de-DE" sz="2500" dirty="0"/>
          </a:p>
        </p:txBody>
      </p:sp>
      <p:sp>
        <p:nvSpPr>
          <p:cNvPr id="20" name="Ellipse 19">
            <a:extLst>
              <a:ext uri="{FF2B5EF4-FFF2-40B4-BE49-F238E27FC236}">
                <a16:creationId xmlns:a16="http://schemas.microsoft.com/office/drawing/2014/main" id="{0D540F08-2965-4CEF-8DB0-E32EAEA759C4}"/>
              </a:ext>
            </a:extLst>
          </p:cNvPr>
          <p:cNvSpPr/>
          <p:nvPr/>
        </p:nvSpPr>
        <p:spPr>
          <a:xfrm>
            <a:off x="772412" y="570920"/>
            <a:ext cx="1702737" cy="17027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800" b="0" cap="none" spc="0" dirty="0">
                <a:ln w="0"/>
                <a:solidFill>
                  <a:schemeClr val="tx1"/>
                </a:solidFill>
              </a:rPr>
              <a:t>59€</a:t>
            </a:r>
          </a:p>
        </p:txBody>
      </p:sp>
    </p:spTree>
    <p:extLst>
      <p:ext uri="{BB962C8B-B14F-4D97-AF65-F5344CB8AC3E}">
        <p14:creationId xmlns:p14="http://schemas.microsoft.com/office/powerpoint/2010/main" val="167723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 calcmode="lin" valueType="num">
                                      <p:cBhvr>
                                        <p:cTn id="13" dur="1000" fill="hold"/>
                                        <p:tgtEl>
                                          <p:spTgt spid="16"/>
                                        </p:tgtEl>
                                        <p:attrNameLst>
                                          <p:attrName>style.rotation</p:attrName>
                                        </p:attrNameLst>
                                      </p:cBhvr>
                                      <p:tavLst>
                                        <p:tav tm="0">
                                          <p:val>
                                            <p:fltVal val="90"/>
                                          </p:val>
                                        </p:tav>
                                        <p:tav tm="100000">
                                          <p:val>
                                            <p:fltVal val="0"/>
                                          </p:val>
                                        </p:tav>
                                      </p:tavLst>
                                    </p:anim>
                                    <p:animEffect transition="in" filter="fade">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00"/>
                                        <p:tgtEl>
                                          <p:spTgt spid="18"/>
                                        </p:tgtEl>
                                      </p:cBhvr>
                                    </p:animEffect>
                                  </p:childTnLst>
                                </p:cTn>
                              </p:par>
                            </p:childTnLst>
                          </p:cTn>
                        </p:par>
                        <p:par>
                          <p:cTn id="20" fill="hold">
                            <p:stCondLst>
                              <p:cond delay="700"/>
                            </p:stCondLst>
                            <p:childTnLst>
                              <p:par>
                                <p:cTn id="21" presetID="10" presetClass="exit" presetSubtype="0" fill="hold" grpId="1" nodeType="afterEffect">
                                  <p:stCondLst>
                                    <p:cond delay="0"/>
                                  </p:stCondLst>
                                  <p:childTnLst>
                                    <p:animEffect transition="out" filter="fade">
                                      <p:cBhvr>
                                        <p:cTn id="22" dur="700"/>
                                        <p:tgtEl>
                                          <p:spTgt spid="18"/>
                                        </p:tgtEl>
                                      </p:cBhvr>
                                    </p:animEffect>
                                    <p:set>
                                      <p:cBhvr>
                                        <p:cTn id="23" dur="1" fill="hold">
                                          <p:stCondLst>
                                            <p:cond delay="699"/>
                                          </p:stCondLst>
                                        </p:cTn>
                                        <p:tgtEl>
                                          <p:spTgt spid="18"/>
                                        </p:tgtEl>
                                        <p:attrNameLst>
                                          <p:attrName>style.visibility</p:attrName>
                                        </p:attrNameLst>
                                      </p:cBhvr>
                                      <p:to>
                                        <p:strVal val="hidden"/>
                                      </p:to>
                                    </p:set>
                                  </p:childTnLst>
                                </p:cTn>
                              </p:par>
                            </p:childTnLst>
                          </p:cTn>
                        </p:par>
                        <p:par>
                          <p:cTn id="24" fill="hold">
                            <p:stCondLst>
                              <p:cond delay="14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700"/>
                                        <p:tgtEl>
                                          <p:spTgt spid="17"/>
                                        </p:tgtEl>
                                      </p:cBhvr>
                                    </p:animEffect>
                                  </p:childTnLst>
                                </p:cTn>
                              </p:par>
                            </p:childTnLst>
                          </p:cTn>
                        </p:par>
                        <p:par>
                          <p:cTn id="28" fill="hold">
                            <p:stCondLst>
                              <p:cond delay="2100"/>
                            </p:stCondLst>
                            <p:childTnLst>
                              <p:par>
                                <p:cTn id="29" presetID="10" presetClass="exit" presetSubtype="0" fill="hold" grpId="1" nodeType="afterEffect">
                                  <p:stCondLst>
                                    <p:cond delay="0"/>
                                  </p:stCondLst>
                                  <p:childTnLst>
                                    <p:animEffect transition="out" filter="fade">
                                      <p:cBhvr>
                                        <p:cTn id="30" dur="700"/>
                                        <p:tgtEl>
                                          <p:spTgt spid="17"/>
                                        </p:tgtEl>
                                      </p:cBhvr>
                                    </p:animEffect>
                                    <p:set>
                                      <p:cBhvr>
                                        <p:cTn id="31" dur="1" fill="hold">
                                          <p:stCondLst>
                                            <p:cond delay="699"/>
                                          </p:stCondLst>
                                        </p:cTn>
                                        <p:tgtEl>
                                          <p:spTgt spid="17"/>
                                        </p:tgtEl>
                                        <p:attrNameLst>
                                          <p:attrName>style.visibility</p:attrName>
                                        </p:attrNameLst>
                                      </p:cBhvr>
                                      <p:to>
                                        <p:strVal val="hidden"/>
                                      </p:to>
                                    </p:set>
                                  </p:childTnLst>
                                </p:cTn>
                              </p:par>
                            </p:childTnLst>
                          </p:cTn>
                        </p:par>
                        <p:par>
                          <p:cTn id="32" fill="hold">
                            <p:stCondLst>
                              <p:cond delay="2800"/>
                            </p:stCondLst>
                            <p:childTnLst>
                              <p:par>
                                <p:cTn id="33" presetID="10" presetClass="entr" presetSubtype="0" fill="hold" grpId="1"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00"/>
                                        <p:tgtEl>
                                          <p:spTgt spid="19"/>
                                        </p:tgtEl>
                                      </p:cBhvr>
                                    </p:animEffect>
                                  </p:childTnLst>
                                </p:cTn>
                              </p:par>
                            </p:childTnLst>
                          </p:cTn>
                        </p:par>
                        <p:par>
                          <p:cTn id="36" fill="hold">
                            <p:stCondLst>
                              <p:cond delay="3500"/>
                            </p:stCondLst>
                            <p:childTnLst>
                              <p:par>
                                <p:cTn id="37" presetID="10" presetClass="exit" presetSubtype="0" fill="hold" grpId="0" nodeType="afterEffect">
                                  <p:stCondLst>
                                    <p:cond delay="0"/>
                                  </p:stCondLst>
                                  <p:childTnLst>
                                    <p:animEffect transition="out" filter="fade">
                                      <p:cBhvr>
                                        <p:cTn id="38" dur="700"/>
                                        <p:tgtEl>
                                          <p:spTgt spid="19"/>
                                        </p:tgtEl>
                                      </p:cBhvr>
                                    </p:animEffect>
                                    <p:set>
                                      <p:cBhvr>
                                        <p:cTn id="39" dur="1" fill="hold">
                                          <p:stCondLst>
                                            <p:cond delay="699"/>
                                          </p:stCondLst>
                                        </p:cTn>
                                        <p:tgtEl>
                                          <p:spTgt spid="19"/>
                                        </p:tgtEl>
                                        <p:attrNameLst>
                                          <p:attrName>style.visibility</p:attrName>
                                        </p:attrNameLst>
                                      </p:cBhvr>
                                      <p:to>
                                        <p:strVal val="hidden"/>
                                      </p:to>
                                    </p:set>
                                  </p:childTnLst>
                                </p:cTn>
                              </p:par>
                            </p:childTnLst>
                          </p:cTn>
                        </p:par>
                        <p:par>
                          <p:cTn id="40" fill="hold">
                            <p:stCondLst>
                              <p:cond delay="4200"/>
                            </p:stCondLst>
                            <p:childTnLst>
                              <p:par>
                                <p:cTn id="41" presetID="26" presetClass="entr" presetSubtype="0" fill="hold" grpId="1" nodeType="afterEffect">
                                  <p:stCondLst>
                                    <p:cond delay="30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80">
                                          <p:stCondLst>
                                            <p:cond delay="0"/>
                                          </p:stCondLst>
                                        </p:cTn>
                                        <p:tgtEl>
                                          <p:spTgt spid="21"/>
                                        </p:tgtEl>
                                      </p:cBhvr>
                                    </p:animEffect>
                                    <p:anim calcmode="lin" valueType="num">
                                      <p:cBhvr>
                                        <p:cTn id="4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9" dur="26">
                                          <p:stCondLst>
                                            <p:cond delay="650"/>
                                          </p:stCondLst>
                                        </p:cTn>
                                        <p:tgtEl>
                                          <p:spTgt spid="21"/>
                                        </p:tgtEl>
                                      </p:cBhvr>
                                      <p:to x="100000" y="60000"/>
                                    </p:animScale>
                                    <p:animScale>
                                      <p:cBhvr>
                                        <p:cTn id="50" dur="166" decel="50000">
                                          <p:stCondLst>
                                            <p:cond delay="676"/>
                                          </p:stCondLst>
                                        </p:cTn>
                                        <p:tgtEl>
                                          <p:spTgt spid="21"/>
                                        </p:tgtEl>
                                      </p:cBhvr>
                                      <p:to x="100000" y="100000"/>
                                    </p:animScale>
                                    <p:animScale>
                                      <p:cBhvr>
                                        <p:cTn id="51" dur="26">
                                          <p:stCondLst>
                                            <p:cond delay="1312"/>
                                          </p:stCondLst>
                                        </p:cTn>
                                        <p:tgtEl>
                                          <p:spTgt spid="21"/>
                                        </p:tgtEl>
                                      </p:cBhvr>
                                      <p:to x="100000" y="80000"/>
                                    </p:animScale>
                                    <p:animScale>
                                      <p:cBhvr>
                                        <p:cTn id="52" dur="166" decel="50000">
                                          <p:stCondLst>
                                            <p:cond delay="1338"/>
                                          </p:stCondLst>
                                        </p:cTn>
                                        <p:tgtEl>
                                          <p:spTgt spid="21"/>
                                        </p:tgtEl>
                                      </p:cBhvr>
                                      <p:to x="100000" y="100000"/>
                                    </p:animScale>
                                    <p:animScale>
                                      <p:cBhvr>
                                        <p:cTn id="53" dur="26">
                                          <p:stCondLst>
                                            <p:cond delay="1642"/>
                                          </p:stCondLst>
                                        </p:cTn>
                                        <p:tgtEl>
                                          <p:spTgt spid="21"/>
                                        </p:tgtEl>
                                      </p:cBhvr>
                                      <p:to x="100000" y="90000"/>
                                    </p:animScale>
                                    <p:animScale>
                                      <p:cBhvr>
                                        <p:cTn id="54" dur="166" decel="50000">
                                          <p:stCondLst>
                                            <p:cond delay="1668"/>
                                          </p:stCondLst>
                                        </p:cTn>
                                        <p:tgtEl>
                                          <p:spTgt spid="21"/>
                                        </p:tgtEl>
                                      </p:cBhvr>
                                      <p:to x="100000" y="100000"/>
                                    </p:animScale>
                                    <p:animScale>
                                      <p:cBhvr>
                                        <p:cTn id="55" dur="26">
                                          <p:stCondLst>
                                            <p:cond delay="1808"/>
                                          </p:stCondLst>
                                        </p:cTn>
                                        <p:tgtEl>
                                          <p:spTgt spid="21"/>
                                        </p:tgtEl>
                                      </p:cBhvr>
                                      <p:to x="100000" y="95000"/>
                                    </p:animScale>
                                    <p:animScale>
                                      <p:cBhvr>
                                        <p:cTn id="56" dur="166" decel="50000">
                                          <p:stCondLst>
                                            <p:cond delay="1834"/>
                                          </p:stCondLst>
                                        </p:cTn>
                                        <p:tgtEl>
                                          <p:spTgt spid="21"/>
                                        </p:tgtEl>
                                      </p:cBhvr>
                                      <p:to x="100000" y="100000"/>
                                    </p:animScale>
                                  </p:childTnLst>
                                </p:cTn>
                              </p:par>
                              <p:par>
                                <p:cTn id="57" presetID="22" presetClass="entr" presetSubtype="4" fill="hold" grpId="0" nodeType="withEffect">
                                  <p:stCondLst>
                                    <p:cond delay="30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par>
                                <p:cTn id="60" presetID="22" presetClass="entr" presetSubtype="4" fill="hold" grpId="0" nodeType="withEffect">
                                  <p:stCondLst>
                                    <p:cond delay="30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childTnLst>
                          </p:cTn>
                        </p:par>
                        <p:par>
                          <p:cTn id="63" fill="hold">
                            <p:stCondLst>
                              <p:cond delay="6500"/>
                            </p:stCondLst>
                            <p:childTnLst>
                              <p:par>
                                <p:cTn id="64" presetID="30" presetClass="emph" presetSubtype="0" fill="hold" grpId="0" nodeType="afterEffect">
                                  <p:stCondLst>
                                    <p:cond delay="0"/>
                                  </p:stCondLst>
                                  <p:childTnLst>
                                    <p:animClr clrSpc="hsl" dir="cw">
                                      <p:cBhvr override="childStyle">
                                        <p:cTn id="65" dur="500" fill="hold"/>
                                        <p:tgtEl>
                                          <p:spTgt spid="21"/>
                                        </p:tgtEl>
                                        <p:attrNameLst>
                                          <p:attrName>style.color</p:attrName>
                                        </p:attrNameLst>
                                      </p:cBhvr>
                                      <p:by>
                                        <p:hsl h="0" s="12549" l="25098"/>
                                      </p:by>
                                    </p:animClr>
                                    <p:animClr clrSpc="hsl" dir="cw">
                                      <p:cBhvr>
                                        <p:cTn id="66" dur="500" fill="hold"/>
                                        <p:tgtEl>
                                          <p:spTgt spid="21"/>
                                        </p:tgtEl>
                                        <p:attrNameLst>
                                          <p:attrName>fillcolor</p:attrName>
                                        </p:attrNameLst>
                                      </p:cBhvr>
                                      <p:by>
                                        <p:hsl h="0" s="12549" l="25098"/>
                                      </p:by>
                                    </p:animClr>
                                    <p:animClr clrSpc="hsl" dir="cw">
                                      <p:cBhvr>
                                        <p:cTn id="67" dur="500" fill="hold"/>
                                        <p:tgtEl>
                                          <p:spTgt spid="21"/>
                                        </p:tgtEl>
                                        <p:attrNameLst>
                                          <p:attrName>stroke.color</p:attrName>
                                        </p:attrNameLst>
                                      </p:cBhvr>
                                      <p:by>
                                        <p:hsl h="0" s="12549" l="25098"/>
                                      </p:by>
                                    </p:animClr>
                                    <p:set>
                                      <p:cBhvr>
                                        <p:cTn id="68" dur="500" fill="hold"/>
                                        <p:tgtEl>
                                          <p:spTgt spid="21"/>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500"/>
                                        <p:tgtEl>
                                          <p:spTgt spid="1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9" grpId="0" animBg="1"/>
      <p:bldP spid="19" grpId="1" animBg="1"/>
      <p:bldP spid="17" grpId="0" animBg="1"/>
      <p:bldP spid="17" grpId="1" animBg="1"/>
      <p:bldP spid="18" grpId="0" animBg="1"/>
      <p:bldP spid="18" grpId="1" animBg="1"/>
      <p:bldP spid="21" grpId="0"/>
      <p:bldP spid="21" grpId="1"/>
      <p:bldP spid="15"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865495" y="6489574"/>
            <a:ext cx="1434359" cy="365125"/>
          </a:xfrm>
        </p:spPr>
        <p:txBody>
          <a:bodyPr/>
          <a:lstStyle/>
          <a:p>
            <a:fld id="{31FA3B80-53B8-4C44-940E-386EACC69ACB}" type="datetime4">
              <a:rPr lang="de-DE" smtClean="0"/>
              <a:pPr/>
              <a:t>27. Januar 2022</a:t>
            </a:fld>
            <a:endParaRPr lang="de-DE" dirty="0"/>
          </a:p>
        </p:txBody>
      </p:sp>
      <p:sp>
        <p:nvSpPr>
          <p:cNvPr id="3" name="Fußzeilenplatzhalter 2"/>
          <p:cNvSpPr>
            <a:spLocks noGrp="1"/>
          </p:cNvSpPr>
          <p:nvPr>
            <p:ph type="ftr" sz="quarter" idx="3"/>
          </p:nvPr>
        </p:nvSpPr>
        <p:spPr/>
        <p:txBody>
          <a:bodyPr/>
          <a:lstStyle/>
          <a:p>
            <a:r>
              <a:rPr lang="de-DE" dirty="0"/>
              <a:t>Fair oder nicht?</a:t>
            </a:r>
          </a:p>
        </p:txBody>
      </p:sp>
      <p:sp>
        <p:nvSpPr>
          <p:cNvPr id="4" name="Foliennummernplatzhalter 3"/>
          <p:cNvSpPr>
            <a:spLocks noGrp="1"/>
          </p:cNvSpPr>
          <p:nvPr>
            <p:ph type="sldNum" sz="quarter" idx="4"/>
          </p:nvPr>
        </p:nvSpPr>
        <p:spPr/>
        <p:txBody>
          <a:bodyPr/>
          <a:lstStyle/>
          <a:p>
            <a:fld id="{2FA446E8-79DB-7F42-82B2-9AA18FF83557}" type="slidenum">
              <a:rPr lang="de-DE" smtClean="0"/>
              <a:pPr/>
              <a:t>5</a:t>
            </a:fld>
            <a:endParaRPr lang="de-DE" dirty="0"/>
          </a:p>
        </p:txBody>
      </p:sp>
      <p:sp>
        <p:nvSpPr>
          <p:cNvPr id="5" name="Textfeld 4"/>
          <p:cNvSpPr txBox="1"/>
          <p:nvPr/>
        </p:nvSpPr>
        <p:spPr>
          <a:xfrm>
            <a:off x="757382" y="600364"/>
            <a:ext cx="10658763" cy="4524315"/>
          </a:xfrm>
          <a:prstGeom prst="rect">
            <a:avLst/>
          </a:prstGeom>
          <a:noFill/>
        </p:spPr>
        <p:txBody>
          <a:bodyPr wrap="square" lIns="91440" tIns="45720" rIns="91440" bIns="45720" rtlCol="0" anchor="t">
            <a:spAutoFit/>
          </a:bodyPr>
          <a:lstStyle/>
          <a:p>
            <a:r>
              <a:rPr lang="de-DE" b="1" dirty="0"/>
              <a:t>Erklärung zum Pullover von </a:t>
            </a:r>
            <a:r>
              <a:rPr lang="de-DE" b="1" dirty="0" err="1"/>
              <a:t>Kultgut</a:t>
            </a:r>
            <a:r>
              <a:rPr lang="de-DE" b="1" dirty="0"/>
              <a:t>:</a:t>
            </a:r>
          </a:p>
          <a:p>
            <a:endParaRPr lang="de-DE" dirty="0">
              <a:sym typeface="Wingdings" panose="05000000000000000000" pitchFamily="2" charset="2"/>
            </a:endParaRPr>
          </a:p>
          <a:p>
            <a:pPr marL="285750" indent="-285750">
              <a:buFontTx/>
              <a:buChar char="-"/>
            </a:pPr>
            <a:r>
              <a:rPr lang="de-DE" dirty="0">
                <a:sym typeface="Wingdings" panose="05000000000000000000" pitchFamily="2" charset="2"/>
              </a:rPr>
              <a:t>Verwendung von Bio-Baumwolle und recyceltem Polyester</a:t>
            </a:r>
          </a:p>
          <a:p>
            <a:pPr marL="285750" indent="-285750">
              <a:buFontTx/>
              <a:buChar char="-"/>
            </a:pPr>
            <a:r>
              <a:rPr lang="de-DE" dirty="0">
                <a:sym typeface="Wingdings" panose="05000000000000000000" pitchFamily="2" charset="2"/>
              </a:rPr>
              <a:t>Hergestellt in Fabriken, die von der Fair </a:t>
            </a:r>
            <a:r>
              <a:rPr lang="de-DE" dirty="0" err="1">
                <a:sym typeface="Wingdings" panose="05000000000000000000" pitchFamily="2" charset="2"/>
              </a:rPr>
              <a:t>Wear</a:t>
            </a:r>
            <a:r>
              <a:rPr lang="de-DE" dirty="0">
                <a:sym typeface="Wingdings" panose="05000000000000000000" pitchFamily="2" charset="2"/>
              </a:rPr>
              <a:t> </a:t>
            </a:r>
            <a:r>
              <a:rPr lang="de-DE" dirty="0" err="1">
                <a:sym typeface="Wingdings" panose="05000000000000000000" pitchFamily="2" charset="2"/>
              </a:rPr>
              <a:t>Foundation</a:t>
            </a:r>
            <a:r>
              <a:rPr lang="de-DE" dirty="0">
                <a:sym typeface="Wingdings" panose="05000000000000000000" pitchFamily="2" charset="2"/>
              </a:rPr>
              <a:t> zertifiziert werden (sehr strenge soziale Standards)</a:t>
            </a:r>
          </a:p>
          <a:p>
            <a:pPr marL="285750" indent="-285750">
              <a:buFontTx/>
              <a:buChar char="-"/>
            </a:pPr>
            <a:r>
              <a:rPr lang="de-DE" dirty="0">
                <a:sym typeface="Wingdings" panose="05000000000000000000" pitchFamily="2" charset="2"/>
              </a:rPr>
              <a:t>Von PETA als 100% vegan zertifiziert </a:t>
            </a:r>
          </a:p>
          <a:p>
            <a:pPr marL="285750" indent="-285750">
              <a:buFont typeface="Wingdings" panose="05000000000000000000" pitchFamily="2" charset="2"/>
              <a:buChar char="à"/>
            </a:pPr>
            <a:endParaRPr lang="de-DE" dirty="0">
              <a:sym typeface="Wingdings" panose="05000000000000000000" pitchFamily="2" charset="2"/>
            </a:endParaRPr>
          </a:p>
          <a:p>
            <a:pPr marL="285750" indent="-285750">
              <a:buFont typeface="Wingdings" panose="05000000000000000000" pitchFamily="2" charset="2"/>
              <a:buChar char="à"/>
            </a:pPr>
            <a:endParaRPr lang="de-DE" dirty="0">
              <a:sym typeface="Wingdings" panose="05000000000000000000" pitchFamily="2" charset="2"/>
            </a:endParaRPr>
          </a:p>
          <a:p>
            <a:r>
              <a:rPr lang="de-DE" b="1" dirty="0">
                <a:sym typeface="Wingdings" panose="05000000000000000000" pitchFamily="2" charset="2"/>
              </a:rPr>
              <a:t>Erklärung zum Pullover von Adidas:</a:t>
            </a:r>
          </a:p>
          <a:p>
            <a:endParaRPr lang="de-DE" dirty="0">
              <a:sym typeface="Wingdings" panose="05000000000000000000" pitchFamily="2" charset="2"/>
            </a:endParaRPr>
          </a:p>
          <a:p>
            <a:pPr marL="285750" indent="-285750">
              <a:buFontTx/>
              <a:buChar char="-"/>
            </a:pPr>
            <a:r>
              <a:rPr lang="de-DE" dirty="0">
                <a:sym typeface="Wingdings" panose="05000000000000000000" pitchFamily="2" charset="2"/>
              </a:rPr>
              <a:t>Aus 100% Baumwolle, die von der </a:t>
            </a:r>
            <a:r>
              <a:rPr lang="de-DE" dirty="0" err="1">
                <a:sym typeface="Wingdings" panose="05000000000000000000" pitchFamily="2" charset="2"/>
              </a:rPr>
              <a:t>Better</a:t>
            </a:r>
            <a:r>
              <a:rPr lang="de-DE" dirty="0">
                <a:sym typeface="Wingdings" panose="05000000000000000000" pitchFamily="2" charset="2"/>
              </a:rPr>
              <a:t> Cotton Initiative (BCI) zertifiziert worden ist </a:t>
            </a:r>
          </a:p>
          <a:p>
            <a:pPr marL="285750" indent="-285750">
              <a:buFont typeface="Wingdings" panose="05000000000000000000" pitchFamily="2" charset="2"/>
              <a:buChar char="à"/>
            </a:pPr>
            <a:r>
              <a:rPr lang="de-DE" dirty="0">
                <a:sym typeface="Wingdings" panose="05000000000000000000" pitchFamily="2" charset="2"/>
              </a:rPr>
              <a:t>Bei der BCI muss jedoch keine Bio-Baumwolle verwendet werden</a:t>
            </a:r>
          </a:p>
          <a:p>
            <a:pPr marL="285750" indent="-285750">
              <a:buFont typeface="Wingdings" panose="05000000000000000000" pitchFamily="2" charset="2"/>
              <a:buChar char="à"/>
            </a:pPr>
            <a:r>
              <a:rPr lang="de-DE" dirty="0">
                <a:sym typeface="Wingdings" panose="05000000000000000000" pitchFamily="2" charset="2"/>
              </a:rPr>
              <a:t>Außerdem wird lediglich der Anbau der Baumwolle betrachtet, alle weiteren Produktionsstufen werden vernachlässigt </a:t>
            </a:r>
          </a:p>
          <a:p>
            <a:pPr marL="285750" indent="-285750">
              <a:buFont typeface="Wingdings" panose="05000000000000000000" pitchFamily="2" charset="2"/>
              <a:buChar char="à"/>
            </a:pPr>
            <a:r>
              <a:rPr lang="de-DE" dirty="0">
                <a:cs typeface="Calibri"/>
              </a:rPr>
              <a:t>Nicht ausreichend</a:t>
            </a:r>
          </a:p>
          <a:p>
            <a:pPr marL="285750" indent="-285750">
              <a:buFont typeface="Wingdings" panose="05000000000000000000" pitchFamily="2" charset="2"/>
              <a:buChar char="à"/>
            </a:pPr>
            <a:endParaRPr lang="de-DE" dirty="0"/>
          </a:p>
          <a:p>
            <a:pPr marL="285750" indent="-285750">
              <a:buFont typeface="Wingdings" panose="05000000000000000000" pitchFamily="2" charset="2"/>
              <a:buChar char="à"/>
            </a:pPr>
            <a:endParaRPr lang="de-DE" dirty="0">
              <a:cs typeface="Calibri"/>
            </a:endParaRPr>
          </a:p>
        </p:txBody>
      </p:sp>
    </p:spTree>
    <p:extLst>
      <p:ext uri="{BB962C8B-B14F-4D97-AF65-F5344CB8AC3E}">
        <p14:creationId xmlns:p14="http://schemas.microsoft.com/office/powerpoint/2010/main" val="381890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7040327" y="435794"/>
            <a:ext cx="4259696" cy="4259696"/>
          </a:xfrm>
          <a:prstGeom prst="rect">
            <a:avLst/>
          </a:prstGeom>
        </p:spPr>
      </p:pic>
      <p:pic>
        <p:nvPicPr>
          <p:cNvPr id="20" name="Grafik 19"/>
          <p:cNvPicPr>
            <a:picLocks noChangeAspect="1"/>
          </p:cNvPicPr>
          <p:nvPr/>
        </p:nvPicPr>
        <p:blipFill>
          <a:blip r:embed="rId4"/>
          <a:stretch>
            <a:fillRect/>
          </a:stretch>
        </p:blipFill>
        <p:spPr>
          <a:xfrm>
            <a:off x="1692052" y="532484"/>
            <a:ext cx="3459620" cy="4066317"/>
          </a:xfrm>
          <a:prstGeom prst="rect">
            <a:avLst/>
          </a:prstGeom>
        </p:spPr>
      </p:pic>
      <p:sp>
        <p:nvSpPr>
          <p:cNvPr id="5" name="Datumsplatzhalter 4">
            <a:extLst>
              <a:ext uri="{FF2B5EF4-FFF2-40B4-BE49-F238E27FC236}">
                <a16:creationId xmlns:a16="http://schemas.microsoft.com/office/drawing/2014/main" id="{48166F24-0239-4322-9B89-11ACEB88BFDA}"/>
              </a:ext>
            </a:extLst>
          </p:cNvPr>
          <p:cNvSpPr>
            <a:spLocks noGrp="1"/>
          </p:cNvSpPr>
          <p:nvPr>
            <p:ph type="dt" sz="half" idx="10"/>
          </p:nvPr>
        </p:nvSpPr>
        <p:spPr>
          <a:xfrm>
            <a:off x="865496" y="6489574"/>
            <a:ext cx="1666140" cy="365125"/>
          </a:xfrm>
        </p:spPr>
        <p:txBody>
          <a:bodyPr/>
          <a:lstStyle/>
          <a:p>
            <a:fld id="{31FA3B80-53B8-4C44-940E-386EACC69ACB}" type="datetime4">
              <a:rPr lang="de-DE" smtClean="0"/>
              <a:pPr/>
              <a:t>27. Januar 2022</a:t>
            </a:fld>
            <a:endParaRPr lang="de-DE" dirty="0"/>
          </a:p>
        </p:txBody>
      </p:sp>
      <p:sp>
        <p:nvSpPr>
          <p:cNvPr id="6" name="Fußzeilenplatzhalter 5">
            <a:extLst>
              <a:ext uri="{FF2B5EF4-FFF2-40B4-BE49-F238E27FC236}">
                <a16:creationId xmlns:a16="http://schemas.microsoft.com/office/drawing/2014/main" id="{6C163E42-8645-4353-B6E0-101CC6D1802E}"/>
              </a:ext>
            </a:extLst>
          </p:cNvPr>
          <p:cNvSpPr>
            <a:spLocks noGrp="1"/>
          </p:cNvSpPr>
          <p:nvPr>
            <p:ph type="ftr" sz="quarter" idx="3"/>
          </p:nvPr>
        </p:nvSpPr>
        <p:spPr/>
        <p:txBody>
          <a:bodyPr/>
          <a:lstStyle/>
          <a:p>
            <a:r>
              <a:rPr lang="de-DE" dirty="0"/>
              <a:t>Fair oder nicht fair?</a:t>
            </a:r>
          </a:p>
        </p:txBody>
      </p:sp>
      <p:sp>
        <p:nvSpPr>
          <p:cNvPr id="7" name="Foliennummernplatzhalter 6">
            <a:extLst>
              <a:ext uri="{FF2B5EF4-FFF2-40B4-BE49-F238E27FC236}">
                <a16:creationId xmlns:a16="http://schemas.microsoft.com/office/drawing/2014/main" id="{5B89E9CE-CA96-459E-8C8D-9CB36D7F9DEC}"/>
              </a:ext>
            </a:extLst>
          </p:cNvPr>
          <p:cNvSpPr>
            <a:spLocks noGrp="1"/>
          </p:cNvSpPr>
          <p:nvPr>
            <p:ph type="sldNum" sz="quarter" idx="4"/>
          </p:nvPr>
        </p:nvSpPr>
        <p:spPr/>
        <p:txBody>
          <a:bodyPr/>
          <a:lstStyle/>
          <a:p>
            <a:fld id="{2FA446E8-79DB-7F42-82B2-9AA18FF83557}" type="slidenum">
              <a:rPr lang="de-DE" smtClean="0"/>
              <a:pPr/>
              <a:t>6</a:t>
            </a:fld>
            <a:endParaRPr lang="de-DE" dirty="0"/>
          </a:p>
        </p:txBody>
      </p:sp>
      <p:sp>
        <p:nvSpPr>
          <p:cNvPr id="14" name="Rechteck 13">
            <a:extLst>
              <a:ext uri="{FF2B5EF4-FFF2-40B4-BE49-F238E27FC236}">
                <a16:creationId xmlns:a16="http://schemas.microsoft.com/office/drawing/2014/main" id="{59EBE51E-CDE7-40B5-80A6-F800692D7E16}"/>
              </a:ext>
            </a:extLst>
          </p:cNvPr>
          <p:cNvSpPr/>
          <p:nvPr/>
        </p:nvSpPr>
        <p:spPr>
          <a:xfrm>
            <a:off x="1928665" y="4856216"/>
            <a:ext cx="3130152" cy="738664"/>
          </a:xfrm>
          <a:prstGeom prst="rect">
            <a:avLst/>
          </a:prstGeom>
          <a:noFill/>
        </p:spPr>
        <p:txBody>
          <a:bodyPr wrap="none" lIns="91440" tIns="45720" rIns="91440" bIns="45720">
            <a:spAutoFit/>
          </a:bodyPr>
          <a:lstStyle/>
          <a:p>
            <a:pPr algn="ctr"/>
            <a:r>
              <a:rPr lang="de-DE" sz="2400" dirty="0">
                <a:ea typeface="+mn-lt"/>
                <a:cs typeface="+mn-lt"/>
              </a:rPr>
              <a:t>Trikot</a:t>
            </a:r>
            <a:r>
              <a:rPr lang="de-DE" sz="2400" baseline="30000" dirty="0"/>
              <a:t>3</a:t>
            </a:r>
            <a:r>
              <a:rPr lang="de-DE" sz="2400" dirty="0">
                <a:ea typeface="+mn-lt"/>
                <a:cs typeface="+mn-lt"/>
              </a:rPr>
              <a:t> SC Paderborn 07</a:t>
            </a:r>
            <a:endParaRPr lang="de-DE" sz="2400" dirty="0"/>
          </a:p>
          <a:p>
            <a:pPr algn="ctr"/>
            <a:endParaRPr lang="de-DE" dirty="0">
              <a:ea typeface="+mn-lt"/>
              <a:cs typeface="+mn-lt"/>
            </a:endParaRPr>
          </a:p>
        </p:txBody>
      </p:sp>
      <p:sp>
        <p:nvSpPr>
          <p:cNvPr id="16" name="Rechteck 15">
            <a:extLst>
              <a:ext uri="{FF2B5EF4-FFF2-40B4-BE49-F238E27FC236}">
                <a16:creationId xmlns:a16="http://schemas.microsoft.com/office/drawing/2014/main" id="{ED09B46D-0CFE-42DE-BDDF-E39F677E2ADD}"/>
              </a:ext>
            </a:extLst>
          </p:cNvPr>
          <p:cNvSpPr/>
          <p:nvPr/>
        </p:nvSpPr>
        <p:spPr>
          <a:xfrm>
            <a:off x="5706309" y="1722082"/>
            <a:ext cx="779381" cy="1631216"/>
          </a:xfrm>
          <a:prstGeom prst="rect">
            <a:avLst/>
          </a:prstGeom>
          <a:noFill/>
        </p:spPr>
        <p:txBody>
          <a:bodyPr wrap="none" lIns="91440" tIns="45720" rIns="91440" bIns="45720">
            <a:spAutoFit/>
          </a:bodyPr>
          <a:lstStyle/>
          <a:p>
            <a:pPr algn="ctr"/>
            <a:r>
              <a:rPr lang="de-DE" sz="10000" b="0" cap="none" spc="0" dirty="0">
                <a:ln w="0"/>
                <a:solidFill>
                  <a:schemeClr val="tx1"/>
                </a:solidFill>
                <a:effectLst>
                  <a:outerShdw blurRad="38100" dist="19050" dir="2700000" algn="tl" rotWithShape="0">
                    <a:schemeClr val="dk1">
                      <a:alpha val="40000"/>
                    </a:schemeClr>
                  </a:outerShdw>
                </a:effectLst>
              </a:rPr>
              <a:t>?</a:t>
            </a:r>
          </a:p>
        </p:txBody>
      </p:sp>
      <p:sp>
        <p:nvSpPr>
          <p:cNvPr id="19" name="Rechteck 18">
            <a:extLst>
              <a:ext uri="{FF2B5EF4-FFF2-40B4-BE49-F238E27FC236}">
                <a16:creationId xmlns:a16="http://schemas.microsoft.com/office/drawing/2014/main" id="{78BDCA9C-1E4B-4BD6-AC36-6BD559AC1BA8}"/>
              </a:ext>
            </a:extLst>
          </p:cNvPr>
          <p:cNvSpPr/>
          <p:nvPr/>
        </p:nvSpPr>
        <p:spPr>
          <a:xfrm>
            <a:off x="5334248" y="3748302"/>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1</a:t>
            </a:r>
          </a:p>
        </p:txBody>
      </p:sp>
      <p:sp>
        <p:nvSpPr>
          <p:cNvPr id="17" name="Rechteck 16">
            <a:extLst>
              <a:ext uri="{FF2B5EF4-FFF2-40B4-BE49-F238E27FC236}">
                <a16:creationId xmlns:a16="http://schemas.microsoft.com/office/drawing/2014/main" id="{F7C3D4C0-8053-408C-ACFA-E8AF8CBDA5A0}"/>
              </a:ext>
            </a:extLst>
          </p:cNvPr>
          <p:cNvSpPr/>
          <p:nvPr/>
        </p:nvSpPr>
        <p:spPr>
          <a:xfrm>
            <a:off x="5334248" y="3838057"/>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2</a:t>
            </a:r>
          </a:p>
        </p:txBody>
      </p:sp>
      <p:sp>
        <p:nvSpPr>
          <p:cNvPr id="18" name="Rechteck 17">
            <a:extLst>
              <a:ext uri="{FF2B5EF4-FFF2-40B4-BE49-F238E27FC236}">
                <a16:creationId xmlns:a16="http://schemas.microsoft.com/office/drawing/2014/main" id="{B585F775-B5F5-4AA0-8375-9432E9064F24}"/>
              </a:ext>
            </a:extLst>
          </p:cNvPr>
          <p:cNvSpPr/>
          <p:nvPr/>
        </p:nvSpPr>
        <p:spPr>
          <a:xfrm>
            <a:off x="5334248" y="3779861"/>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3</a:t>
            </a:r>
          </a:p>
        </p:txBody>
      </p:sp>
      <p:sp>
        <p:nvSpPr>
          <p:cNvPr id="21" name="Rechteck 20">
            <a:extLst>
              <a:ext uri="{FF2B5EF4-FFF2-40B4-BE49-F238E27FC236}">
                <a16:creationId xmlns:a16="http://schemas.microsoft.com/office/drawing/2014/main" id="{0600E2B0-5E2B-4F86-9683-C301B23328D9}"/>
              </a:ext>
            </a:extLst>
          </p:cNvPr>
          <p:cNvSpPr/>
          <p:nvPr/>
        </p:nvSpPr>
        <p:spPr>
          <a:xfrm rot="20036414">
            <a:off x="8065698" y="2807779"/>
            <a:ext cx="2071016" cy="1323439"/>
          </a:xfrm>
          <a:prstGeom prst="rect">
            <a:avLst/>
          </a:prstGeom>
          <a:noFill/>
        </p:spPr>
        <p:txBody>
          <a:bodyPr wrap="none" lIns="91440" tIns="45720" rIns="91440" bIns="45720">
            <a:spAutoFit/>
          </a:bodyPr>
          <a:lstStyle/>
          <a:p>
            <a:pPr algn="ctr"/>
            <a:r>
              <a:rPr lang="de-DE" sz="8000" b="1" u="sng" cap="none" spc="0" dirty="0">
                <a:ln w="12700">
                  <a:solidFill>
                    <a:schemeClr val="tx2">
                      <a:lumMod val="75000"/>
                    </a:schemeClr>
                  </a:solidFill>
                  <a:prstDash val="solid"/>
                </a:ln>
                <a:pattFill prst="pct90">
                  <a:fgClr>
                    <a:schemeClr val="accent1">
                      <a:lumMod val="75000"/>
                    </a:schemeClr>
                  </a:fgClr>
                  <a:bgClr>
                    <a:schemeClr val="accent2">
                      <a:lumMod val="60000"/>
                      <a:lumOff val="40000"/>
                    </a:schemeClr>
                  </a:bgClr>
                </a:pattFill>
                <a:effectLst>
                  <a:outerShdw dist="38100" dir="2640000" algn="bl" rotWithShape="0">
                    <a:schemeClr val="tx2">
                      <a:lumMod val="75000"/>
                    </a:schemeClr>
                  </a:outerShdw>
                </a:effectLst>
              </a:rPr>
              <a:t>FAIR</a:t>
            </a:r>
          </a:p>
        </p:txBody>
      </p:sp>
      <p:sp>
        <p:nvSpPr>
          <p:cNvPr id="2" name="Ellipse 1">
            <a:extLst>
              <a:ext uri="{FF2B5EF4-FFF2-40B4-BE49-F238E27FC236}">
                <a16:creationId xmlns:a16="http://schemas.microsoft.com/office/drawing/2014/main" id="{AC5DEF14-AC3E-4AB1-80BB-4A92AD32CBC6}"/>
              </a:ext>
            </a:extLst>
          </p:cNvPr>
          <p:cNvSpPr/>
          <p:nvPr/>
        </p:nvSpPr>
        <p:spPr>
          <a:xfrm>
            <a:off x="792250" y="137122"/>
            <a:ext cx="1584960" cy="15849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500" b="0" cap="none" spc="0" dirty="0">
                <a:ln w="0"/>
                <a:solidFill>
                  <a:schemeClr val="tx1"/>
                </a:solidFill>
              </a:rPr>
              <a:t>69,95€</a:t>
            </a:r>
            <a:endParaRPr lang="de-DE" sz="2500" dirty="0"/>
          </a:p>
        </p:txBody>
      </p:sp>
      <p:sp>
        <p:nvSpPr>
          <p:cNvPr id="15" name="Ellipse 14">
            <a:extLst>
              <a:ext uri="{FF2B5EF4-FFF2-40B4-BE49-F238E27FC236}">
                <a16:creationId xmlns:a16="http://schemas.microsoft.com/office/drawing/2014/main" id="{926C52D1-D20D-409A-9A2E-B05EC0146869}"/>
              </a:ext>
            </a:extLst>
          </p:cNvPr>
          <p:cNvSpPr/>
          <p:nvPr/>
        </p:nvSpPr>
        <p:spPr>
          <a:xfrm>
            <a:off x="6416304" y="163112"/>
            <a:ext cx="1702737" cy="17027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800" b="0" cap="none" spc="0" dirty="0">
                <a:ln w="0"/>
                <a:solidFill>
                  <a:schemeClr val="tx1"/>
                </a:solidFill>
              </a:rPr>
              <a:t>69,95€</a:t>
            </a:r>
          </a:p>
        </p:txBody>
      </p:sp>
      <p:sp>
        <p:nvSpPr>
          <p:cNvPr id="23" name="Rechteck 22">
            <a:extLst>
              <a:ext uri="{FF2B5EF4-FFF2-40B4-BE49-F238E27FC236}">
                <a16:creationId xmlns:a16="http://schemas.microsoft.com/office/drawing/2014/main" id="{59EBE51E-CDE7-40B5-80A6-F800692D7E16}"/>
              </a:ext>
            </a:extLst>
          </p:cNvPr>
          <p:cNvSpPr/>
          <p:nvPr/>
        </p:nvSpPr>
        <p:spPr>
          <a:xfrm>
            <a:off x="8058321" y="4856216"/>
            <a:ext cx="2423741" cy="738664"/>
          </a:xfrm>
          <a:prstGeom prst="rect">
            <a:avLst/>
          </a:prstGeom>
          <a:noFill/>
        </p:spPr>
        <p:txBody>
          <a:bodyPr wrap="none" lIns="91440" tIns="45720" rIns="91440" bIns="45720">
            <a:spAutoFit/>
          </a:bodyPr>
          <a:lstStyle/>
          <a:p>
            <a:pPr algn="ctr"/>
            <a:r>
              <a:rPr lang="de-DE" sz="2400" dirty="0">
                <a:ea typeface="+mn-lt"/>
                <a:cs typeface="+mn-lt"/>
              </a:rPr>
              <a:t>Trikot</a:t>
            </a:r>
            <a:r>
              <a:rPr lang="de-DE" sz="2400" baseline="30000" dirty="0"/>
              <a:t>4</a:t>
            </a:r>
            <a:r>
              <a:rPr lang="de-DE" sz="2400" dirty="0">
                <a:ea typeface="+mn-lt"/>
                <a:cs typeface="+mn-lt"/>
              </a:rPr>
              <a:t> FC St. Pauli</a:t>
            </a:r>
          </a:p>
          <a:p>
            <a:pPr algn="ctr"/>
            <a:endParaRPr lang="de-DE" dirty="0">
              <a:ea typeface="+mn-lt"/>
              <a:cs typeface="+mn-lt"/>
            </a:endParaRPr>
          </a:p>
        </p:txBody>
      </p:sp>
    </p:spTree>
    <p:extLst>
      <p:ext uri="{BB962C8B-B14F-4D97-AF65-F5344CB8AC3E}">
        <p14:creationId xmlns:p14="http://schemas.microsoft.com/office/powerpoint/2010/main" val="11144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00"/>
                                        <p:tgtEl>
                                          <p:spTgt spid="18"/>
                                        </p:tgtEl>
                                      </p:cBhvr>
                                    </p:animEffect>
                                  </p:childTnLst>
                                </p:cTn>
                              </p:par>
                            </p:childTnLst>
                          </p:cTn>
                        </p:par>
                        <p:par>
                          <p:cTn id="16" fill="hold">
                            <p:stCondLst>
                              <p:cond delay="700"/>
                            </p:stCondLst>
                            <p:childTnLst>
                              <p:par>
                                <p:cTn id="17" presetID="10" presetClass="exit" presetSubtype="0" fill="hold" grpId="1" nodeType="afterEffect">
                                  <p:stCondLst>
                                    <p:cond delay="0"/>
                                  </p:stCondLst>
                                  <p:childTnLst>
                                    <p:animEffect transition="out" filter="fade">
                                      <p:cBhvr>
                                        <p:cTn id="18" dur="700"/>
                                        <p:tgtEl>
                                          <p:spTgt spid="18"/>
                                        </p:tgtEl>
                                      </p:cBhvr>
                                    </p:animEffect>
                                    <p:set>
                                      <p:cBhvr>
                                        <p:cTn id="19" dur="1" fill="hold">
                                          <p:stCondLst>
                                            <p:cond delay="699"/>
                                          </p:stCondLst>
                                        </p:cTn>
                                        <p:tgtEl>
                                          <p:spTgt spid="18"/>
                                        </p:tgtEl>
                                        <p:attrNameLst>
                                          <p:attrName>style.visibility</p:attrName>
                                        </p:attrNameLst>
                                      </p:cBhvr>
                                      <p:to>
                                        <p:strVal val="hidden"/>
                                      </p:to>
                                    </p:set>
                                  </p:childTnLst>
                                </p:cTn>
                              </p:par>
                            </p:childTnLst>
                          </p:cTn>
                        </p:par>
                        <p:par>
                          <p:cTn id="20" fill="hold">
                            <p:stCondLst>
                              <p:cond delay="14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700"/>
                                        <p:tgtEl>
                                          <p:spTgt spid="17"/>
                                        </p:tgtEl>
                                      </p:cBhvr>
                                    </p:animEffect>
                                  </p:childTnLst>
                                </p:cTn>
                              </p:par>
                            </p:childTnLst>
                          </p:cTn>
                        </p:par>
                        <p:par>
                          <p:cTn id="24" fill="hold">
                            <p:stCondLst>
                              <p:cond delay="2100"/>
                            </p:stCondLst>
                            <p:childTnLst>
                              <p:par>
                                <p:cTn id="25" presetID="10" presetClass="exit" presetSubtype="0" fill="hold" grpId="1" nodeType="afterEffect">
                                  <p:stCondLst>
                                    <p:cond delay="0"/>
                                  </p:stCondLst>
                                  <p:childTnLst>
                                    <p:animEffect transition="out" filter="fade">
                                      <p:cBhvr>
                                        <p:cTn id="26" dur="700"/>
                                        <p:tgtEl>
                                          <p:spTgt spid="17"/>
                                        </p:tgtEl>
                                      </p:cBhvr>
                                    </p:animEffect>
                                    <p:set>
                                      <p:cBhvr>
                                        <p:cTn id="27" dur="1" fill="hold">
                                          <p:stCondLst>
                                            <p:cond delay="699"/>
                                          </p:stCondLst>
                                        </p:cTn>
                                        <p:tgtEl>
                                          <p:spTgt spid="17"/>
                                        </p:tgtEl>
                                        <p:attrNameLst>
                                          <p:attrName>style.visibility</p:attrName>
                                        </p:attrNameLst>
                                      </p:cBhvr>
                                      <p:to>
                                        <p:strVal val="hidden"/>
                                      </p:to>
                                    </p:set>
                                  </p:childTnLst>
                                </p:cTn>
                              </p:par>
                            </p:childTnLst>
                          </p:cTn>
                        </p:par>
                        <p:par>
                          <p:cTn id="28" fill="hold">
                            <p:stCondLst>
                              <p:cond delay="2800"/>
                            </p:stCondLst>
                            <p:childTnLst>
                              <p:par>
                                <p:cTn id="29" presetID="10" presetClass="entr" presetSubtype="0" fill="hold" grpId="1"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700"/>
                                        <p:tgtEl>
                                          <p:spTgt spid="19"/>
                                        </p:tgtEl>
                                      </p:cBhvr>
                                    </p:animEffect>
                                  </p:childTnLst>
                                </p:cTn>
                              </p:par>
                            </p:childTnLst>
                          </p:cTn>
                        </p:par>
                        <p:par>
                          <p:cTn id="32" fill="hold">
                            <p:stCondLst>
                              <p:cond delay="3500"/>
                            </p:stCondLst>
                            <p:childTnLst>
                              <p:par>
                                <p:cTn id="33" presetID="10" presetClass="exit" presetSubtype="0" fill="hold" grpId="0" nodeType="afterEffect">
                                  <p:stCondLst>
                                    <p:cond delay="0"/>
                                  </p:stCondLst>
                                  <p:childTnLst>
                                    <p:animEffect transition="out" filter="fade">
                                      <p:cBhvr>
                                        <p:cTn id="34" dur="700"/>
                                        <p:tgtEl>
                                          <p:spTgt spid="19"/>
                                        </p:tgtEl>
                                      </p:cBhvr>
                                    </p:animEffect>
                                    <p:set>
                                      <p:cBhvr>
                                        <p:cTn id="35" dur="1" fill="hold">
                                          <p:stCondLst>
                                            <p:cond delay="699"/>
                                          </p:stCondLst>
                                        </p:cTn>
                                        <p:tgtEl>
                                          <p:spTgt spid="19"/>
                                        </p:tgtEl>
                                        <p:attrNameLst>
                                          <p:attrName>style.visibility</p:attrName>
                                        </p:attrNameLst>
                                      </p:cBhvr>
                                      <p:to>
                                        <p:strVal val="hidden"/>
                                      </p:to>
                                    </p:set>
                                  </p:childTnLst>
                                </p:cTn>
                              </p:par>
                            </p:childTnLst>
                          </p:cTn>
                        </p:par>
                        <p:par>
                          <p:cTn id="36" fill="hold">
                            <p:stCondLst>
                              <p:cond delay="4200"/>
                            </p:stCondLst>
                            <p:childTnLst>
                              <p:par>
                                <p:cTn id="37" presetID="26" presetClass="entr" presetSubtype="0" fill="hold" grpId="1" nodeType="afterEffect">
                                  <p:stCondLst>
                                    <p:cond delay="30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par>
                                <p:cTn id="53" presetID="22" presetClass="entr" presetSubtype="4" fill="hold" grpId="0" nodeType="withEffect">
                                  <p:stCondLst>
                                    <p:cond delay="30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22" presetClass="entr" presetSubtype="4" fill="hold" grpId="0" nodeType="withEffect">
                                  <p:stCondLst>
                                    <p:cond delay="30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500"/>
                                        <p:tgtEl>
                                          <p:spTgt spid="23"/>
                                        </p:tgtEl>
                                      </p:cBhvr>
                                    </p:animEffect>
                                  </p:childTnLst>
                                </p:cTn>
                              </p:par>
                            </p:childTnLst>
                          </p:cTn>
                        </p:par>
                        <p:par>
                          <p:cTn id="59" fill="hold">
                            <p:stCondLst>
                              <p:cond delay="6500"/>
                            </p:stCondLst>
                            <p:childTnLst>
                              <p:par>
                                <p:cTn id="60" presetID="30" presetClass="emph" presetSubtype="0" fill="hold" grpId="0" nodeType="afterEffect">
                                  <p:stCondLst>
                                    <p:cond delay="0"/>
                                  </p:stCondLst>
                                  <p:childTnLst>
                                    <p:animClr clrSpc="hsl" dir="cw">
                                      <p:cBhvr override="childStyle">
                                        <p:cTn id="61" dur="500" fill="hold"/>
                                        <p:tgtEl>
                                          <p:spTgt spid="21"/>
                                        </p:tgtEl>
                                        <p:attrNameLst>
                                          <p:attrName>style.color</p:attrName>
                                        </p:attrNameLst>
                                      </p:cBhvr>
                                      <p:by>
                                        <p:hsl h="0" s="12549" l="25098"/>
                                      </p:by>
                                    </p:animClr>
                                    <p:animClr clrSpc="hsl" dir="cw">
                                      <p:cBhvr>
                                        <p:cTn id="62" dur="500" fill="hold"/>
                                        <p:tgtEl>
                                          <p:spTgt spid="21"/>
                                        </p:tgtEl>
                                        <p:attrNameLst>
                                          <p:attrName>fillcolor</p:attrName>
                                        </p:attrNameLst>
                                      </p:cBhvr>
                                      <p:by>
                                        <p:hsl h="0" s="12549" l="25098"/>
                                      </p:by>
                                    </p:animClr>
                                    <p:animClr clrSpc="hsl" dir="cw">
                                      <p:cBhvr>
                                        <p:cTn id="63" dur="500" fill="hold"/>
                                        <p:tgtEl>
                                          <p:spTgt spid="21"/>
                                        </p:tgtEl>
                                        <p:attrNameLst>
                                          <p:attrName>stroke.color</p:attrName>
                                        </p:attrNameLst>
                                      </p:cBhvr>
                                      <p:by>
                                        <p:hsl h="0" s="12549" l="25098"/>
                                      </p:by>
                                    </p:animClr>
                                    <p:set>
                                      <p:cBhvr>
                                        <p:cTn id="64" dur="500" fill="hold"/>
                                        <p:tgtEl>
                                          <p:spTgt spid="21"/>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down)">
                                      <p:cBhvr>
                                        <p:cTn id="69" dur="500"/>
                                        <p:tgtEl>
                                          <p:spTgt spid="2"/>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animBg="1"/>
      <p:bldP spid="19" grpId="1" animBg="1"/>
      <p:bldP spid="17" grpId="0" animBg="1"/>
      <p:bldP spid="17" grpId="1" animBg="1"/>
      <p:bldP spid="18" grpId="0" animBg="1"/>
      <p:bldP spid="18" grpId="1" animBg="1"/>
      <p:bldP spid="21" grpId="0"/>
      <p:bldP spid="21" grpId="1"/>
      <p:bldP spid="2" grpId="0" animBg="1"/>
      <p:bldP spid="15"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46D6D33-A78E-4ECB-B7E3-92908AE8EFC1}"/>
              </a:ext>
            </a:extLst>
          </p:cNvPr>
          <p:cNvSpPr>
            <a:spLocks noGrp="1"/>
          </p:cNvSpPr>
          <p:nvPr>
            <p:ph type="dt" sz="half" idx="10"/>
          </p:nvPr>
        </p:nvSpPr>
        <p:spPr/>
        <p:txBody>
          <a:bodyPr/>
          <a:lstStyle/>
          <a:p>
            <a:fld id="{31FA3B80-53B8-4C44-940E-386EACC69ACB}" type="datetime4">
              <a:rPr lang="de-DE" smtClean="0"/>
              <a:pPr/>
              <a:t>27. Januar 2022</a:t>
            </a:fld>
            <a:endParaRPr lang="de-DE" dirty="0"/>
          </a:p>
        </p:txBody>
      </p:sp>
      <p:sp>
        <p:nvSpPr>
          <p:cNvPr id="3" name="Fußzeilenplatzhalter 2">
            <a:extLst>
              <a:ext uri="{FF2B5EF4-FFF2-40B4-BE49-F238E27FC236}">
                <a16:creationId xmlns:a16="http://schemas.microsoft.com/office/drawing/2014/main" id="{E4302077-2806-4BA4-AEAE-ADB0E826A78F}"/>
              </a:ext>
            </a:extLst>
          </p:cNvPr>
          <p:cNvSpPr>
            <a:spLocks noGrp="1"/>
          </p:cNvSpPr>
          <p:nvPr>
            <p:ph type="ftr" sz="quarter" idx="3"/>
          </p:nvPr>
        </p:nvSpPr>
        <p:spPr/>
        <p:txBody>
          <a:bodyPr lIns="91440" tIns="45720" rIns="91440" bIns="45720" anchor="t"/>
          <a:lstStyle/>
          <a:p>
            <a:r>
              <a:rPr lang="de-DE" dirty="0"/>
              <a:t>Fair oder nicht?</a:t>
            </a:r>
          </a:p>
        </p:txBody>
      </p:sp>
      <p:sp>
        <p:nvSpPr>
          <p:cNvPr id="4" name="Foliennummernplatzhalter 3">
            <a:extLst>
              <a:ext uri="{FF2B5EF4-FFF2-40B4-BE49-F238E27FC236}">
                <a16:creationId xmlns:a16="http://schemas.microsoft.com/office/drawing/2014/main" id="{C6930EAF-A6F6-425E-9216-6A32D94634BD}"/>
              </a:ext>
            </a:extLst>
          </p:cNvPr>
          <p:cNvSpPr>
            <a:spLocks noGrp="1"/>
          </p:cNvSpPr>
          <p:nvPr>
            <p:ph type="sldNum" sz="quarter" idx="4"/>
          </p:nvPr>
        </p:nvSpPr>
        <p:spPr/>
        <p:txBody>
          <a:bodyPr/>
          <a:lstStyle/>
          <a:p>
            <a:fld id="{2FA446E8-79DB-7F42-82B2-9AA18FF83557}" type="slidenum">
              <a:rPr lang="de-DE" smtClean="0"/>
              <a:pPr/>
              <a:t>7</a:t>
            </a:fld>
            <a:endParaRPr lang="de-DE" dirty="0"/>
          </a:p>
        </p:txBody>
      </p:sp>
      <p:sp>
        <p:nvSpPr>
          <p:cNvPr id="6" name="Textfeld 5">
            <a:extLst>
              <a:ext uri="{FF2B5EF4-FFF2-40B4-BE49-F238E27FC236}">
                <a16:creationId xmlns:a16="http://schemas.microsoft.com/office/drawing/2014/main" id="{AE3D5ABF-2BDD-4A69-8FD5-58F546B560A6}"/>
              </a:ext>
            </a:extLst>
          </p:cNvPr>
          <p:cNvSpPr txBox="1"/>
          <p:nvPr/>
        </p:nvSpPr>
        <p:spPr>
          <a:xfrm>
            <a:off x="634862" y="361537"/>
            <a:ext cx="11083785"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1" dirty="0"/>
              <a:t>Erklärung zum T-Shirt vom SC Paderborn*:</a:t>
            </a:r>
            <a:endParaRPr lang="de-DE" b="1" dirty="0">
              <a:cs typeface="Calibri"/>
            </a:endParaRPr>
          </a:p>
          <a:p>
            <a:endParaRPr lang="de-DE" b="1" dirty="0">
              <a:cs typeface="Calibri"/>
            </a:endParaRPr>
          </a:p>
          <a:p>
            <a:r>
              <a:rPr lang="de-DE" b="1" dirty="0">
                <a:cs typeface="Calibri"/>
              </a:rPr>
              <a:t>- </a:t>
            </a:r>
            <a:r>
              <a:rPr lang="de-DE" dirty="0">
                <a:cs typeface="Calibri"/>
              </a:rPr>
              <a:t>Ausrüster ist die Sportmarke Saller (ein kleiner Produzent aus Deutschland)</a:t>
            </a:r>
          </a:p>
          <a:p>
            <a:r>
              <a:rPr lang="de-DE" b="1" dirty="0" smtClean="0">
                <a:cs typeface="Calibri"/>
                <a:sym typeface="Wingdings" panose="05000000000000000000" pitchFamily="2" charset="2"/>
              </a:rPr>
              <a:t></a:t>
            </a:r>
            <a:r>
              <a:rPr lang="de-DE" b="1" dirty="0" smtClean="0">
                <a:cs typeface="Calibri"/>
              </a:rPr>
              <a:t> </a:t>
            </a:r>
            <a:r>
              <a:rPr lang="de-DE" dirty="0">
                <a:cs typeface="Calibri"/>
              </a:rPr>
              <a:t>extrem intransparent, keinerlei Informationen zum Thema Nachhaltigkeit auf der Website</a:t>
            </a:r>
          </a:p>
          <a:p>
            <a:r>
              <a:rPr lang="de-DE" dirty="0" smtClean="0">
                <a:cs typeface="Calibri"/>
                <a:sym typeface="Wingdings" panose="05000000000000000000" pitchFamily="2" charset="2"/>
              </a:rPr>
              <a:t></a:t>
            </a:r>
            <a:r>
              <a:rPr lang="de-DE" dirty="0" smtClean="0">
                <a:cs typeface="Calibri"/>
              </a:rPr>
              <a:t> </a:t>
            </a:r>
            <a:r>
              <a:rPr lang="de-DE" dirty="0">
                <a:cs typeface="Calibri"/>
              </a:rPr>
              <a:t>damit auch kein Verhaltenskodex für Lieferanten (gibt soziale und ökologische Mindeststandards vor) und keine öffentliche Liste der (Haupt-)Produktionsstandorte verfügbar</a:t>
            </a:r>
          </a:p>
          <a:p>
            <a:r>
              <a:rPr lang="de-DE" dirty="0" smtClean="0">
                <a:cs typeface="Calibri"/>
                <a:sym typeface="Wingdings" panose="05000000000000000000" pitchFamily="2" charset="2"/>
              </a:rPr>
              <a:t></a:t>
            </a:r>
            <a:r>
              <a:rPr lang="de-DE" dirty="0" smtClean="0">
                <a:cs typeface="Calibri"/>
              </a:rPr>
              <a:t> </a:t>
            </a:r>
            <a:r>
              <a:rPr lang="de-DE" dirty="0">
                <a:cs typeface="Calibri"/>
              </a:rPr>
              <a:t>keine Informationen, wie die Zahlung existenzsichernder Löhne erreicht werden soll; auch keine Informationen, ob nachhaltige Materialien verwendet werden</a:t>
            </a:r>
          </a:p>
          <a:p>
            <a:endParaRPr lang="de-DE" sz="1000" dirty="0">
              <a:cs typeface="Calibri"/>
            </a:endParaRPr>
          </a:p>
          <a:p>
            <a:endParaRPr lang="de-DE" b="1" dirty="0">
              <a:cs typeface="Calibri"/>
            </a:endParaRPr>
          </a:p>
        </p:txBody>
      </p:sp>
      <p:sp>
        <p:nvSpPr>
          <p:cNvPr id="7" name="Textfeld 6">
            <a:extLst>
              <a:ext uri="{FF2B5EF4-FFF2-40B4-BE49-F238E27FC236}">
                <a16:creationId xmlns:a16="http://schemas.microsoft.com/office/drawing/2014/main" id="{05EB756F-3472-440B-9637-DAD0B8B48E51}"/>
              </a:ext>
            </a:extLst>
          </p:cNvPr>
          <p:cNvSpPr txBox="1"/>
          <p:nvPr/>
        </p:nvSpPr>
        <p:spPr>
          <a:xfrm>
            <a:off x="636933" y="2931216"/>
            <a:ext cx="1109206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1" dirty="0"/>
              <a:t>Erklärung zum Trikot vom FC St. Pauli:</a:t>
            </a:r>
          </a:p>
          <a:p>
            <a:endParaRPr lang="de-DE" b="1" dirty="0">
              <a:cs typeface="Calibri"/>
            </a:endParaRPr>
          </a:p>
          <a:p>
            <a:r>
              <a:rPr lang="de-DE" dirty="0">
                <a:cs typeface="Calibri"/>
              </a:rPr>
              <a:t>- St. Pauli stellt seine Trikots unter dem Ausrüsternamen "DIIY" (Do-</a:t>
            </a:r>
            <a:r>
              <a:rPr lang="de-DE" dirty="0" err="1">
                <a:cs typeface="Calibri"/>
              </a:rPr>
              <a:t>It</a:t>
            </a:r>
            <a:r>
              <a:rPr lang="de-DE" dirty="0">
                <a:cs typeface="Calibri"/>
              </a:rPr>
              <a:t>-</a:t>
            </a:r>
            <a:r>
              <a:rPr lang="de-DE" dirty="0" err="1">
                <a:cs typeface="Calibri"/>
              </a:rPr>
              <a:t>Improve-Yourself</a:t>
            </a:r>
            <a:r>
              <a:rPr lang="de-DE" dirty="0">
                <a:cs typeface="Calibri"/>
              </a:rPr>
              <a:t>) selbst her</a:t>
            </a:r>
          </a:p>
          <a:p>
            <a:r>
              <a:rPr lang="de-DE" dirty="0" smtClean="0">
                <a:cs typeface="Calibri"/>
                <a:sym typeface="Wingdings" panose="05000000000000000000" pitchFamily="2" charset="2"/>
              </a:rPr>
              <a:t></a:t>
            </a:r>
            <a:r>
              <a:rPr lang="de-DE" dirty="0" smtClean="0">
                <a:cs typeface="Calibri"/>
              </a:rPr>
              <a:t> </a:t>
            </a:r>
            <a:r>
              <a:rPr lang="de-DE" dirty="0">
                <a:cs typeface="Calibri"/>
              </a:rPr>
              <a:t>dadurch soll eine möglichst nachhaltige Produktion gewährleistet werden </a:t>
            </a:r>
          </a:p>
          <a:p>
            <a:r>
              <a:rPr lang="de-DE" dirty="0" smtClean="0">
                <a:cs typeface="Calibri"/>
                <a:sym typeface="Wingdings" panose="05000000000000000000" pitchFamily="2" charset="2"/>
              </a:rPr>
              <a:t></a:t>
            </a:r>
            <a:r>
              <a:rPr lang="de-DE" dirty="0" smtClean="0">
                <a:cs typeface="Calibri"/>
              </a:rPr>
              <a:t> </a:t>
            </a:r>
            <a:r>
              <a:rPr lang="de-DE" dirty="0">
                <a:cs typeface="Calibri"/>
              </a:rPr>
              <a:t>St. Pauli ist als Verein Mitglied der Fair </a:t>
            </a:r>
            <a:r>
              <a:rPr lang="de-DE" dirty="0" err="1">
                <a:cs typeface="Calibri"/>
              </a:rPr>
              <a:t>Wear</a:t>
            </a:r>
            <a:r>
              <a:rPr lang="de-DE" dirty="0">
                <a:cs typeface="Calibri"/>
              </a:rPr>
              <a:t> </a:t>
            </a:r>
            <a:r>
              <a:rPr lang="de-DE" dirty="0" err="1">
                <a:cs typeface="Calibri"/>
              </a:rPr>
              <a:t>Foundation</a:t>
            </a:r>
            <a:r>
              <a:rPr lang="de-DE" dirty="0">
                <a:cs typeface="Calibri"/>
              </a:rPr>
              <a:t> und achtet dabei in besonderer Weise auf die Erfüllung von sozialen Standards; der Verein hat dazu auch strenge Vorgaben für Lieferanten erstellt</a:t>
            </a:r>
          </a:p>
          <a:p>
            <a:r>
              <a:rPr lang="de-DE" dirty="0" smtClean="0">
                <a:cs typeface="Calibri"/>
                <a:sym typeface="Wingdings" panose="05000000000000000000" pitchFamily="2" charset="2"/>
              </a:rPr>
              <a:t></a:t>
            </a:r>
            <a:r>
              <a:rPr lang="de-DE" dirty="0" smtClean="0">
                <a:cs typeface="Calibri"/>
              </a:rPr>
              <a:t> </a:t>
            </a:r>
            <a:r>
              <a:rPr lang="de-DE" dirty="0">
                <a:cs typeface="Calibri"/>
              </a:rPr>
              <a:t>sämtliche Materialien sind entweder zu 100% aus Bio-Baumwolle mit verlässlichem Zertifikat oder aus recyceltem Polyester</a:t>
            </a:r>
          </a:p>
          <a:p>
            <a:endParaRPr lang="de-DE" b="1" dirty="0">
              <a:cs typeface="Calibri"/>
            </a:endParaRPr>
          </a:p>
          <a:p>
            <a:r>
              <a:rPr lang="de-DE" sz="1000" dirty="0">
                <a:ea typeface="+mn-lt"/>
                <a:cs typeface="+mn-lt"/>
              </a:rPr>
              <a:t>*Es kann auch ein Trikot einer anderen Mannschaft mit Bezug zur Schule gewählt werden. Dazu kann eine Einschätzung der Sportmarke in unserer Studie "Die Vereine im Ranking" gefunden werden. </a:t>
            </a:r>
            <a:endParaRPr lang="de-DE" sz="1000" dirty="0"/>
          </a:p>
        </p:txBody>
      </p:sp>
    </p:spTree>
    <p:extLst>
      <p:ext uri="{BB962C8B-B14F-4D97-AF65-F5344CB8AC3E}">
        <p14:creationId xmlns:p14="http://schemas.microsoft.com/office/powerpoint/2010/main" val="12243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nhaltsplatzhalter 9">
            <a:extLst>
              <a:ext uri="{FF2B5EF4-FFF2-40B4-BE49-F238E27FC236}">
                <a16:creationId xmlns:a16="http://schemas.microsoft.com/office/drawing/2014/main" id="{43289C61-93C4-4060-94BE-1AD409619173}"/>
              </a:ext>
            </a:extLst>
          </p:cNvPr>
          <p:cNvPicPr>
            <a:picLocks noChangeAspect="1"/>
          </p:cNvPicPr>
          <p:nvPr/>
        </p:nvPicPr>
        <p:blipFill>
          <a:blip r:embed="rId3"/>
          <a:stretch>
            <a:fillRect/>
          </a:stretch>
        </p:blipFill>
        <p:spPr>
          <a:xfrm>
            <a:off x="7366318" y="744971"/>
            <a:ext cx="2793363" cy="3727450"/>
          </a:xfrm>
          <a:prstGeom prst="rect">
            <a:avLst/>
          </a:prstGeom>
        </p:spPr>
      </p:pic>
      <p:sp>
        <p:nvSpPr>
          <p:cNvPr id="5" name="Datumsplatzhalter 4">
            <a:extLst>
              <a:ext uri="{FF2B5EF4-FFF2-40B4-BE49-F238E27FC236}">
                <a16:creationId xmlns:a16="http://schemas.microsoft.com/office/drawing/2014/main" id="{48166F24-0239-4322-9B89-11ACEB88BFDA}"/>
              </a:ext>
            </a:extLst>
          </p:cNvPr>
          <p:cNvSpPr>
            <a:spLocks noGrp="1"/>
          </p:cNvSpPr>
          <p:nvPr>
            <p:ph type="dt" sz="half" idx="10"/>
          </p:nvPr>
        </p:nvSpPr>
        <p:spPr>
          <a:xfrm>
            <a:off x="865496" y="6489574"/>
            <a:ext cx="1291108" cy="365125"/>
          </a:xfrm>
        </p:spPr>
        <p:txBody>
          <a:bodyPr/>
          <a:lstStyle/>
          <a:p>
            <a:fld id="{31FA3B80-53B8-4C44-940E-386EACC69ACB}" type="datetime4">
              <a:rPr lang="de-DE" smtClean="0"/>
              <a:pPr/>
              <a:t>27. Januar 2022</a:t>
            </a:fld>
            <a:endParaRPr lang="de-DE" dirty="0"/>
          </a:p>
        </p:txBody>
      </p:sp>
      <p:sp>
        <p:nvSpPr>
          <p:cNvPr id="6" name="Fußzeilenplatzhalter 5">
            <a:extLst>
              <a:ext uri="{FF2B5EF4-FFF2-40B4-BE49-F238E27FC236}">
                <a16:creationId xmlns:a16="http://schemas.microsoft.com/office/drawing/2014/main" id="{6C163E42-8645-4353-B6E0-101CC6D1802E}"/>
              </a:ext>
            </a:extLst>
          </p:cNvPr>
          <p:cNvSpPr>
            <a:spLocks noGrp="1"/>
          </p:cNvSpPr>
          <p:nvPr>
            <p:ph type="ftr" sz="quarter" idx="3"/>
          </p:nvPr>
        </p:nvSpPr>
        <p:spPr/>
        <p:txBody>
          <a:bodyPr/>
          <a:lstStyle/>
          <a:p>
            <a:r>
              <a:rPr lang="de-DE" dirty="0"/>
              <a:t>Fair oder nicht fair?</a:t>
            </a:r>
          </a:p>
        </p:txBody>
      </p:sp>
      <p:sp>
        <p:nvSpPr>
          <p:cNvPr id="7" name="Foliennummernplatzhalter 6">
            <a:extLst>
              <a:ext uri="{FF2B5EF4-FFF2-40B4-BE49-F238E27FC236}">
                <a16:creationId xmlns:a16="http://schemas.microsoft.com/office/drawing/2014/main" id="{5B89E9CE-CA96-459E-8C8D-9CB36D7F9DEC}"/>
              </a:ext>
            </a:extLst>
          </p:cNvPr>
          <p:cNvSpPr>
            <a:spLocks noGrp="1"/>
          </p:cNvSpPr>
          <p:nvPr>
            <p:ph type="sldNum" sz="quarter" idx="4"/>
          </p:nvPr>
        </p:nvSpPr>
        <p:spPr/>
        <p:txBody>
          <a:bodyPr/>
          <a:lstStyle/>
          <a:p>
            <a:fld id="{2FA446E8-79DB-7F42-82B2-9AA18FF83557}" type="slidenum">
              <a:rPr lang="de-DE" smtClean="0"/>
              <a:pPr/>
              <a:t>8</a:t>
            </a:fld>
            <a:endParaRPr lang="de-DE" dirty="0"/>
          </a:p>
        </p:txBody>
      </p:sp>
      <p:sp>
        <p:nvSpPr>
          <p:cNvPr id="11" name="Rechteck 10">
            <a:extLst>
              <a:ext uri="{FF2B5EF4-FFF2-40B4-BE49-F238E27FC236}">
                <a16:creationId xmlns:a16="http://schemas.microsoft.com/office/drawing/2014/main" id="{7BA8FAB9-16D7-4411-A947-06ABC3E41DDD}"/>
              </a:ext>
            </a:extLst>
          </p:cNvPr>
          <p:cNvSpPr/>
          <p:nvPr/>
        </p:nvSpPr>
        <p:spPr>
          <a:xfrm>
            <a:off x="993229" y="4510891"/>
            <a:ext cx="4754828" cy="584775"/>
          </a:xfrm>
          <a:prstGeom prst="rect">
            <a:avLst/>
          </a:prstGeom>
          <a:noFill/>
        </p:spPr>
        <p:txBody>
          <a:bodyPr wrap="none" lIns="91440" tIns="45720" rIns="91440" bIns="45720">
            <a:spAutoFit/>
          </a:bodyPr>
          <a:lstStyle/>
          <a:p>
            <a:pPr algn="ctr"/>
            <a:r>
              <a:rPr lang="de-DE" sz="3200" dirty="0"/>
              <a:t>T-Shirt</a:t>
            </a:r>
            <a:r>
              <a:rPr lang="de-DE" sz="3200" baseline="30000" dirty="0"/>
              <a:t>5</a:t>
            </a:r>
            <a:r>
              <a:rPr lang="de-DE" sz="3200" dirty="0"/>
              <a:t> </a:t>
            </a:r>
            <a:r>
              <a:rPr lang="de-DE" sz="3200" dirty="0" smtClean="0"/>
              <a:t>Borussia Dortmund</a:t>
            </a:r>
            <a:endParaRPr lang="de-DE" sz="3200" dirty="0"/>
          </a:p>
        </p:txBody>
      </p:sp>
      <p:sp>
        <p:nvSpPr>
          <p:cNvPr id="14" name="Rechteck 13">
            <a:extLst>
              <a:ext uri="{FF2B5EF4-FFF2-40B4-BE49-F238E27FC236}">
                <a16:creationId xmlns:a16="http://schemas.microsoft.com/office/drawing/2014/main" id="{59EBE51E-CDE7-40B5-80A6-F800692D7E16}"/>
              </a:ext>
            </a:extLst>
          </p:cNvPr>
          <p:cNvSpPr/>
          <p:nvPr/>
        </p:nvSpPr>
        <p:spPr>
          <a:xfrm>
            <a:off x="6926120" y="4510890"/>
            <a:ext cx="3673763" cy="584775"/>
          </a:xfrm>
          <a:prstGeom prst="rect">
            <a:avLst/>
          </a:prstGeom>
          <a:noFill/>
        </p:spPr>
        <p:txBody>
          <a:bodyPr wrap="none" lIns="91440" tIns="45720" rIns="91440" bIns="45720">
            <a:spAutoFit/>
          </a:bodyPr>
          <a:lstStyle/>
          <a:p>
            <a:pPr algn="ctr"/>
            <a:r>
              <a:rPr lang="de-DE" sz="3200" dirty="0"/>
              <a:t>T-Shirt</a:t>
            </a:r>
            <a:r>
              <a:rPr lang="de-DE" sz="3200" baseline="30000" dirty="0"/>
              <a:t>6</a:t>
            </a:r>
            <a:r>
              <a:rPr lang="de-DE" sz="3200" dirty="0"/>
              <a:t> </a:t>
            </a:r>
            <a:r>
              <a:rPr lang="de-DE" sz="3200" dirty="0" smtClean="0"/>
              <a:t>VfB Stuttgart</a:t>
            </a:r>
            <a:endParaRPr lang="de-DE" sz="3000" b="0" cap="none" spc="0" dirty="0">
              <a:ln w="0"/>
              <a:solidFill>
                <a:schemeClr val="tx1"/>
              </a:solidFill>
              <a:effectLst>
                <a:outerShdw blurRad="38100" dist="19050" dir="2700000" algn="tl" rotWithShape="0">
                  <a:schemeClr val="dk1">
                    <a:alpha val="40000"/>
                  </a:schemeClr>
                </a:outerShdw>
              </a:effectLst>
            </a:endParaRPr>
          </a:p>
        </p:txBody>
      </p:sp>
      <p:sp>
        <p:nvSpPr>
          <p:cNvPr id="16" name="Rechteck 15">
            <a:extLst>
              <a:ext uri="{FF2B5EF4-FFF2-40B4-BE49-F238E27FC236}">
                <a16:creationId xmlns:a16="http://schemas.microsoft.com/office/drawing/2014/main" id="{ED09B46D-0CFE-42DE-BDDF-E39F677E2ADD}"/>
              </a:ext>
            </a:extLst>
          </p:cNvPr>
          <p:cNvSpPr/>
          <p:nvPr/>
        </p:nvSpPr>
        <p:spPr>
          <a:xfrm>
            <a:off x="5706309" y="1722082"/>
            <a:ext cx="779381" cy="1631216"/>
          </a:xfrm>
          <a:prstGeom prst="rect">
            <a:avLst/>
          </a:prstGeom>
          <a:noFill/>
        </p:spPr>
        <p:txBody>
          <a:bodyPr wrap="none" lIns="91440" tIns="45720" rIns="91440" bIns="45720">
            <a:spAutoFit/>
          </a:bodyPr>
          <a:lstStyle/>
          <a:p>
            <a:pPr algn="ctr"/>
            <a:r>
              <a:rPr lang="de-DE" sz="10000" b="0" cap="none" spc="0" dirty="0">
                <a:ln w="0"/>
                <a:solidFill>
                  <a:schemeClr val="tx1"/>
                </a:solidFill>
                <a:effectLst>
                  <a:outerShdw blurRad="38100" dist="19050" dir="2700000" algn="tl" rotWithShape="0">
                    <a:schemeClr val="dk1">
                      <a:alpha val="40000"/>
                    </a:schemeClr>
                  </a:outerShdw>
                </a:effectLst>
              </a:rPr>
              <a:t>?</a:t>
            </a:r>
          </a:p>
        </p:txBody>
      </p:sp>
      <p:sp>
        <p:nvSpPr>
          <p:cNvPr id="19" name="Rechteck 18">
            <a:extLst>
              <a:ext uri="{FF2B5EF4-FFF2-40B4-BE49-F238E27FC236}">
                <a16:creationId xmlns:a16="http://schemas.microsoft.com/office/drawing/2014/main" id="{78BDCA9C-1E4B-4BD6-AC36-6BD559AC1BA8}"/>
              </a:ext>
            </a:extLst>
          </p:cNvPr>
          <p:cNvSpPr/>
          <p:nvPr/>
        </p:nvSpPr>
        <p:spPr>
          <a:xfrm>
            <a:off x="5334248" y="3748302"/>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1</a:t>
            </a:r>
          </a:p>
        </p:txBody>
      </p:sp>
      <p:sp>
        <p:nvSpPr>
          <p:cNvPr id="17" name="Rechteck 16">
            <a:extLst>
              <a:ext uri="{FF2B5EF4-FFF2-40B4-BE49-F238E27FC236}">
                <a16:creationId xmlns:a16="http://schemas.microsoft.com/office/drawing/2014/main" id="{F7C3D4C0-8053-408C-ACFA-E8AF8CBDA5A0}"/>
              </a:ext>
            </a:extLst>
          </p:cNvPr>
          <p:cNvSpPr/>
          <p:nvPr/>
        </p:nvSpPr>
        <p:spPr>
          <a:xfrm>
            <a:off x="5334248" y="3838057"/>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2</a:t>
            </a:r>
          </a:p>
        </p:txBody>
      </p:sp>
      <p:sp>
        <p:nvSpPr>
          <p:cNvPr id="18" name="Rechteck 17">
            <a:extLst>
              <a:ext uri="{FF2B5EF4-FFF2-40B4-BE49-F238E27FC236}">
                <a16:creationId xmlns:a16="http://schemas.microsoft.com/office/drawing/2014/main" id="{B585F775-B5F5-4AA0-8375-9432E9064F24}"/>
              </a:ext>
            </a:extLst>
          </p:cNvPr>
          <p:cNvSpPr/>
          <p:nvPr/>
        </p:nvSpPr>
        <p:spPr>
          <a:xfrm>
            <a:off x="5334248" y="3779861"/>
            <a:ext cx="1660574" cy="6728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5000" dirty="0">
                <a:ln w="0"/>
                <a:solidFill>
                  <a:schemeClr val="tx1"/>
                </a:solidFill>
                <a:effectLst>
                  <a:outerShdw blurRad="38100" dist="19050" dir="2700000" algn="tl" rotWithShape="0">
                    <a:schemeClr val="dk1">
                      <a:alpha val="40000"/>
                    </a:schemeClr>
                  </a:outerShdw>
                </a:effectLst>
              </a:rPr>
              <a:t>3</a:t>
            </a:r>
          </a:p>
        </p:txBody>
      </p:sp>
      <p:sp>
        <p:nvSpPr>
          <p:cNvPr id="21" name="Rechteck 20">
            <a:extLst>
              <a:ext uri="{FF2B5EF4-FFF2-40B4-BE49-F238E27FC236}">
                <a16:creationId xmlns:a16="http://schemas.microsoft.com/office/drawing/2014/main" id="{0600E2B0-5E2B-4F86-9683-C301B23328D9}"/>
              </a:ext>
            </a:extLst>
          </p:cNvPr>
          <p:cNvSpPr/>
          <p:nvPr/>
        </p:nvSpPr>
        <p:spPr>
          <a:xfrm rot="20036414">
            <a:off x="7727490" y="2615799"/>
            <a:ext cx="2071016" cy="1323439"/>
          </a:xfrm>
          <a:prstGeom prst="rect">
            <a:avLst/>
          </a:prstGeom>
          <a:noFill/>
        </p:spPr>
        <p:txBody>
          <a:bodyPr wrap="none" lIns="91440" tIns="45720" rIns="91440" bIns="45720">
            <a:spAutoFit/>
          </a:bodyPr>
          <a:lstStyle/>
          <a:p>
            <a:pPr algn="ctr"/>
            <a:r>
              <a:rPr lang="de-DE" sz="8000" b="1" u="sng" cap="none" spc="0" dirty="0">
                <a:ln w="12700">
                  <a:solidFill>
                    <a:schemeClr val="tx2">
                      <a:lumMod val="75000"/>
                    </a:schemeClr>
                  </a:solidFill>
                  <a:prstDash val="solid"/>
                </a:ln>
                <a:pattFill prst="pct90">
                  <a:fgClr>
                    <a:schemeClr val="accent1">
                      <a:lumMod val="75000"/>
                    </a:schemeClr>
                  </a:fgClr>
                  <a:bgClr>
                    <a:schemeClr val="accent2">
                      <a:lumMod val="60000"/>
                      <a:lumOff val="40000"/>
                    </a:schemeClr>
                  </a:bgClr>
                </a:pattFill>
                <a:effectLst>
                  <a:outerShdw dist="38100" dir="2640000" algn="bl" rotWithShape="0">
                    <a:schemeClr val="tx2">
                      <a:lumMod val="75000"/>
                    </a:schemeClr>
                  </a:outerShdw>
                </a:effectLst>
              </a:rPr>
              <a:t>FAIR</a:t>
            </a:r>
          </a:p>
        </p:txBody>
      </p:sp>
      <p:sp>
        <p:nvSpPr>
          <p:cNvPr id="23" name="Ellipse 22">
            <a:extLst>
              <a:ext uri="{FF2B5EF4-FFF2-40B4-BE49-F238E27FC236}">
                <a16:creationId xmlns:a16="http://schemas.microsoft.com/office/drawing/2014/main" id="{AF5BBF52-9203-4652-B387-E30DE4A0D73E}"/>
              </a:ext>
            </a:extLst>
          </p:cNvPr>
          <p:cNvSpPr/>
          <p:nvPr/>
        </p:nvSpPr>
        <p:spPr>
          <a:xfrm>
            <a:off x="6233430" y="142595"/>
            <a:ext cx="1702737" cy="17027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800" b="0" cap="none" spc="0" dirty="0">
                <a:ln w="0"/>
                <a:solidFill>
                  <a:schemeClr val="tx1"/>
                </a:solidFill>
              </a:rPr>
              <a:t>24,99€</a:t>
            </a:r>
          </a:p>
        </p:txBody>
      </p:sp>
      <p:pic>
        <p:nvPicPr>
          <p:cNvPr id="3" name="Grafik 3" descr="Ein Bild, das Kleidung, Hemd enthält.&#10;&#10;Beschreibung automatisch generiert.">
            <a:extLst>
              <a:ext uri="{FF2B5EF4-FFF2-40B4-BE49-F238E27FC236}">
                <a16:creationId xmlns:a16="http://schemas.microsoft.com/office/drawing/2014/main" id="{28531C4E-3F37-4F77-9A60-8863A2C9A478}"/>
              </a:ext>
            </a:extLst>
          </p:cNvPr>
          <p:cNvPicPr>
            <a:picLocks noChangeAspect="1"/>
          </p:cNvPicPr>
          <p:nvPr/>
        </p:nvPicPr>
        <p:blipFill>
          <a:blip r:embed="rId4"/>
          <a:stretch>
            <a:fillRect/>
          </a:stretch>
        </p:blipFill>
        <p:spPr>
          <a:xfrm>
            <a:off x="1626705" y="740466"/>
            <a:ext cx="3588026" cy="3579743"/>
          </a:xfrm>
          <a:prstGeom prst="rect">
            <a:avLst/>
          </a:prstGeom>
        </p:spPr>
      </p:pic>
      <p:sp>
        <p:nvSpPr>
          <p:cNvPr id="22" name="Ellipse 21">
            <a:extLst>
              <a:ext uri="{FF2B5EF4-FFF2-40B4-BE49-F238E27FC236}">
                <a16:creationId xmlns:a16="http://schemas.microsoft.com/office/drawing/2014/main" id="{ED2CA482-54AC-47CD-A686-64DE842417E1}"/>
              </a:ext>
            </a:extLst>
          </p:cNvPr>
          <p:cNvSpPr/>
          <p:nvPr/>
        </p:nvSpPr>
        <p:spPr>
          <a:xfrm>
            <a:off x="900061" y="137122"/>
            <a:ext cx="1584960" cy="15849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500" b="0" cap="none" spc="0" dirty="0">
                <a:ln w="0"/>
                <a:solidFill>
                  <a:schemeClr val="tx1"/>
                </a:solidFill>
              </a:rPr>
              <a:t>24,99€</a:t>
            </a:r>
            <a:endParaRPr lang="de-DE" sz="2500" dirty="0"/>
          </a:p>
        </p:txBody>
      </p:sp>
    </p:spTree>
    <p:extLst>
      <p:ext uri="{BB962C8B-B14F-4D97-AF65-F5344CB8AC3E}">
        <p14:creationId xmlns:p14="http://schemas.microsoft.com/office/powerpoint/2010/main" val="228983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 calcmode="lin" valueType="num">
                                      <p:cBhvr>
                                        <p:cTn id="13" dur="1000" fill="hold"/>
                                        <p:tgtEl>
                                          <p:spTgt spid="16"/>
                                        </p:tgtEl>
                                        <p:attrNameLst>
                                          <p:attrName>style.rotation</p:attrName>
                                        </p:attrNameLst>
                                      </p:cBhvr>
                                      <p:tavLst>
                                        <p:tav tm="0">
                                          <p:val>
                                            <p:fltVal val="90"/>
                                          </p:val>
                                        </p:tav>
                                        <p:tav tm="100000">
                                          <p:val>
                                            <p:fltVal val="0"/>
                                          </p:val>
                                        </p:tav>
                                      </p:tavLst>
                                    </p:anim>
                                    <p:animEffect transition="in" filter="fade">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00"/>
                                        <p:tgtEl>
                                          <p:spTgt spid="18"/>
                                        </p:tgtEl>
                                      </p:cBhvr>
                                    </p:animEffect>
                                  </p:childTnLst>
                                </p:cTn>
                              </p:par>
                            </p:childTnLst>
                          </p:cTn>
                        </p:par>
                        <p:par>
                          <p:cTn id="20" fill="hold">
                            <p:stCondLst>
                              <p:cond delay="700"/>
                            </p:stCondLst>
                            <p:childTnLst>
                              <p:par>
                                <p:cTn id="21" presetID="10" presetClass="exit" presetSubtype="0" fill="hold" grpId="1" nodeType="afterEffect">
                                  <p:stCondLst>
                                    <p:cond delay="0"/>
                                  </p:stCondLst>
                                  <p:childTnLst>
                                    <p:animEffect transition="out" filter="fade">
                                      <p:cBhvr>
                                        <p:cTn id="22" dur="700"/>
                                        <p:tgtEl>
                                          <p:spTgt spid="18"/>
                                        </p:tgtEl>
                                      </p:cBhvr>
                                    </p:animEffect>
                                    <p:set>
                                      <p:cBhvr>
                                        <p:cTn id="23" dur="1" fill="hold">
                                          <p:stCondLst>
                                            <p:cond delay="699"/>
                                          </p:stCondLst>
                                        </p:cTn>
                                        <p:tgtEl>
                                          <p:spTgt spid="18"/>
                                        </p:tgtEl>
                                        <p:attrNameLst>
                                          <p:attrName>style.visibility</p:attrName>
                                        </p:attrNameLst>
                                      </p:cBhvr>
                                      <p:to>
                                        <p:strVal val="hidden"/>
                                      </p:to>
                                    </p:set>
                                  </p:childTnLst>
                                </p:cTn>
                              </p:par>
                            </p:childTnLst>
                          </p:cTn>
                        </p:par>
                        <p:par>
                          <p:cTn id="24" fill="hold">
                            <p:stCondLst>
                              <p:cond delay="14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700"/>
                                        <p:tgtEl>
                                          <p:spTgt spid="17"/>
                                        </p:tgtEl>
                                      </p:cBhvr>
                                    </p:animEffect>
                                  </p:childTnLst>
                                </p:cTn>
                              </p:par>
                            </p:childTnLst>
                          </p:cTn>
                        </p:par>
                        <p:par>
                          <p:cTn id="28" fill="hold">
                            <p:stCondLst>
                              <p:cond delay="2100"/>
                            </p:stCondLst>
                            <p:childTnLst>
                              <p:par>
                                <p:cTn id="29" presetID="10" presetClass="exit" presetSubtype="0" fill="hold" grpId="1" nodeType="afterEffect">
                                  <p:stCondLst>
                                    <p:cond delay="0"/>
                                  </p:stCondLst>
                                  <p:childTnLst>
                                    <p:animEffect transition="out" filter="fade">
                                      <p:cBhvr>
                                        <p:cTn id="30" dur="700"/>
                                        <p:tgtEl>
                                          <p:spTgt spid="17"/>
                                        </p:tgtEl>
                                      </p:cBhvr>
                                    </p:animEffect>
                                    <p:set>
                                      <p:cBhvr>
                                        <p:cTn id="31" dur="1" fill="hold">
                                          <p:stCondLst>
                                            <p:cond delay="699"/>
                                          </p:stCondLst>
                                        </p:cTn>
                                        <p:tgtEl>
                                          <p:spTgt spid="17"/>
                                        </p:tgtEl>
                                        <p:attrNameLst>
                                          <p:attrName>style.visibility</p:attrName>
                                        </p:attrNameLst>
                                      </p:cBhvr>
                                      <p:to>
                                        <p:strVal val="hidden"/>
                                      </p:to>
                                    </p:set>
                                  </p:childTnLst>
                                </p:cTn>
                              </p:par>
                            </p:childTnLst>
                          </p:cTn>
                        </p:par>
                        <p:par>
                          <p:cTn id="32" fill="hold">
                            <p:stCondLst>
                              <p:cond delay="2800"/>
                            </p:stCondLst>
                            <p:childTnLst>
                              <p:par>
                                <p:cTn id="33" presetID="10" presetClass="entr" presetSubtype="0" fill="hold" grpId="1"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00"/>
                                        <p:tgtEl>
                                          <p:spTgt spid="19"/>
                                        </p:tgtEl>
                                      </p:cBhvr>
                                    </p:animEffect>
                                  </p:childTnLst>
                                </p:cTn>
                              </p:par>
                            </p:childTnLst>
                          </p:cTn>
                        </p:par>
                        <p:par>
                          <p:cTn id="36" fill="hold">
                            <p:stCondLst>
                              <p:cond delay="3500"/>
                            </p:stCondLst>
                            <p:childTnLst>
                              <p:par>
                                <p:cTn id="37" presetID="10" presetClass="exit" presetSubtype="0" fill="hold" grpId="0" nodeType="afterEffect">
                                  <p:stCondLst>
                                    <p:cond delay="0"/>
                                  </p:stCondLst>
                                  <p:childTnLst>
                                    <p:animEffect transition="out" filter="fade">
                                      <p:cBhvr>
                                        <p:cTn id="38" dur="700"/>
                                        <p:tgtEl>
                                          <p:spTgt spid="19"/>
                                        </p:tgtEl>
                                      </p:cBhvr>
                                    </p:animEffect>
                                    <p:set>
                                      <p:cBhvr>
                                        <p:cTn id="39" dur="1" fill="hold">
                                          <p:stCondLst>
                                            <p:cond delay="699"/>
                                          </p:stCondLst>
                                        </p:cTn>
                                        <p:tgtEl>
                                          <p:spTgt spid="19"/>
                                        </p:tgtEl>
                                        <p:attrNameLst>
                                          <p:attrName>style.visibility</p:attrName>
                                        </p:attrNameLst>
                                      </p:cBhvr>
                                      <p:to>
                                        <p:strVal val="hidden"/>
                                      </p:to>
                                    </p:set>
                                  </p:childTnLst>
                                </p:cTn>
                              </p:par>
                            </p:childTnLst>
                          </p:cTn>
                        </p:par>
                        <p:par>
                          <p:cTn id="40" fill="hold">
                            <p:stCondLst>
                              <p:cond delay="4200"/>
                            </p:stCondLst>
                            <p:childTnLst>
                              <p:par>
                                <p:cTn id="41" presetID="26" presetClass="entr" presetSubtype="0" fill="hold" grpId="1" nodeType="afterEffect">
                                  <p:stCondLst>
                                    <p:cond delay="30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80">
                                          <p:stCondLst>
                                            <p:cond delay="0"/>
                                          </p:stCondLst>
                                        </p:cTn>
                                        <p:tgtEl>
                                          <p:spTgt spid="21"/>
                                        </p:tgtEl>
                                      </p:cBhvr>
                                    </p:animEffect>
                                    <p:anim calcmode="lin" valueType="num">
                                      <p:cBhvr>
                                        <p:cTn id="4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9" dur="26">
                                          <p:stCondLst>
                                            <p:cond delay="650"/>
                                          </p:stCondLst>
                                        </p:cTn>
                                        <p:tgtEl>
                                          <p:spTgt spid="21"/>
                                        </p:tgtEl>
                                      </p:cBhvr>
                                      <p:to x="100000" y="60000"/>
                                    </p:animScale>
                                    <p:animScale>
                                      <p:cBhvr>
                                        <p:cTn id="50" dur="166" decel="50000">
                                          <p:stCondLst>
                                            <p:cond delay="676"/>
                                          </p:stCondLst>
                                        </p:cTn>
                                        <p:tgtEl>
                                          <p:spTgt spid="21"/>
                                        </p:tgtEl>
                                      </p:cBhvr>
                                      <p:to x="100000" y="100000"/>
                                    </p:animScale>
                                    <p:animScale>
                                      <p:cBhvr>
                                        <p:cTn id="51" dur="26">
                                          <p:stCondLst>
                                            <p:cond delay="1312"/>
                                          </p:stCondLst>
                                        </p:cTn>
                                        <p:tgtEl>
                                          <p:spTgt spid="21"/>
                                        </p:tgtEl>
                                      </p:cBhvr>
                                      <p:to x="100000" y="80000"/>
                                    </p:animScale>
                                    <p:animScale>
                                      <p:cBhvr>
                                        <p:cTn id="52" dur="166" decel="50000">
                                          <p:stCondLst>
                                            <p:cond delay="1338"/>
                                          </p:stCondLst>
                                        </p:cTn>
                                        <p:tgtEl>
                                          <p:spTgt spid="21"/>
                                        </p:tgtEl>
                                      </p:cBhvr>
                                      <p:to x="100000" y="100000"/>
                                    </p:animScale>
                                    <p:animScale>
                                      <p:cBhvr>
                                        <p:cTn id="53" dur="26">
                                          <p:stCondLst>
                                            <p:cond delay="1642"/>
                                          </p:stCondLst>
                                        </p:cTn>
                                        <p:tgtEl>
                                          <p:spTgt spid="21"/>
                                        </p:tgtEl>
                                      </p:cBhvr>
                                      <p:to x="100000" y="90000"/>
                                    </p:animScale>
                                    <p:animScale>
                                      <p:cBhvr>
                                        <p:cTn id="54" dur="166" decel="50000">
                                          <p:stCondLst>
                                            <p:cond delay="1668"/>
                                          </p:stCondLst>
                                        </p:cTn>
                                        <p:tgtEl>
                                          <p:spTgt spid="21"/>
                                        </p:tgtEl>
                                      </p:cBhvr>
                                      <p:to x="100000" y="100000"/>
                                    </p:animScale>
                                    <p:animScale>
                                      <p:cBhvr>
                                        <p:cTn id="55" dur="26">
                                          <p:stCondLst>
                                            <p:cond delay="1808"/>
                                          </p:stCondLst>
                                        </p:cTn>
                                        <p:tgtEl>
                                          <p:spTgt spid="21"/>
                                        </p:tgtEl>
                                      </p:cBhvr>
                                      <p:to x="100000" y="95000"/>
                                    </p:animScale>
                                    <p:animScale>
                                      <p:cBhvr>
                                        <p:cTn id="56" dur="166" decel="50000">
                                          <p:stCondLst>
                                            <p:cond delay="1834"/>
                                          </p:stCondLst>
                                        </p:cTn>
                                        <p:tgtEl>
                                          <p:spTgt spid="21"/>
                                        </p:tgtEl>
                                      </p:cBhvr>
                                      <p:to x="100000" y="100000"/>
                                    </p:animScale>
                                  </p:childTnLst>
                                </p:cTn>
                              </p:par>
                              <p:par>
                                <p:cTn id="57" presetID="22" presetClass="entr" presetSubtype="4" fill="hold" grpId="0" nodeType="withEffect">
                                  <p:stCondLst>
                                    <p:cond delay="30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par>
                                <p:cTn id="60" presetID="22" presetClass="entr" presetSubtype="4" fill="hold" grpId="0" nodeType="withEffect">
                                  <p:stCondLst>
                                    <p:cond delay="30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par>
                          <p:cTn id="63" fill="hold">
                            <p:stCondLst>
                              <p:cond delay="6500"/>
                            </p:stCondLst>
                            <p:childTnLst>
                              <p:par>
                                <p:cTn id="64" presetID="30" presetClass="emph" presetSubtype="0" fill="hold" grpId="0" nodeType="afterEffect">
                                  <p:stCondLst>
                                    <p:cond delay="0"/>
                                  </p:stCondLst>
                                  <p:childTnLst>
                                    <p:animClr clrSpc="hsl" dir="cw">
                                      <p:cBhvr override="childStyle">
                                        <p:cTn id="65" dur="500" fill="hold"/>
                                        <p:tgtEl>
                                          <p:spTgt spid="21"/>
                                        </p:tgtEl>
                                        <p:attrNameLst>
                                          <p:attrName>style.color</p:attrName>
                                        </p:attrNameLst>
                                      </p:cBhvr>
                                      <p:by>
                                        <p:hsl h="0" s="12549" l="25098"/>
                                      </p:by>
                                    </p:animClr>
                                    <p:animClr clrSpc="hsl" dir="cw">
                                      <p:cBhvr>
                                        <p:cTn id="66" dur="500" fill="hold"/>
                                        <p:tgtEl>
                                          <p:spTgt spid="21"/>
                                        </p:tgtEl>
                                        <p:attrNameLst>
                                          <p:attrName>fillcolor</p:attrName>
                                        </p:attrNameLst>
                                      </p:cBhvr>
                                      <p:by>
                                        <p:hsl h="0" s="12549" l="25098"/>
                                      </p:by>
                                    </p:animClr>
                                    <p:animClr clrSpc="hsl" dir="cw">
                                      <p:cBhvr>
                                        <p:cTn id="67" dur="500" fill="hold"/>
                                        <p:tgtEl>
                                          <p:spTgt spid="21"/>
                                        </p:tgtEl>
                                        <p:attrNameLst>
                                          <p:attrName>stroke.color</p:attrName>
                                        </p:attrNameLst>
                                      </p:cBhvr>
                                      <p:by>
                                        <p:hsl h="0" s="12549" l="25098"/>
                                      </p:by>
                                    </p:animClr>
                                    <p:set>
                                      <p:cBhvr>
                                        <p:cTn id="68" dur="500" fill="hold"/>
                                        <p:tgtEl>
                                          <p:spTgt spid="21"/>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down)">
                                      <p:cBhvr>
                                        <p:cTn id="73" dur="500"/>
                                        <p:tgtEl>
                                          <p:spTgt spid="2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9" grpId="0" animBg="1"/>
      <p:bldP spid="19" grpId="1" animBg="1"/>
      <p:bldP spid="17" grpId="0" animBg="1"/>
      <p:bldP spid="17" grpId="1" animBg="1"/>
      <p:bldP spid="18" grpId="0" animBg="1"/>
      <p:bldP spid="18" grpId="1" animBg="1"/>
      <p:bldP spid="21" grpId="0"/>
      <p:bldP spid="21" grpId="1"/>
      <p:bldP spid="23"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122CFCB-1A67-4960-A227-D940DBF2BA7B}"/>
              </a:ext>
            </a:extLst>
          </p:cNvPr>
          <p:cNvSpPr>
            <a:spLocks noGrp="1"/>
          </p:cNvSpPr>
          <p:nvPr>
            <p:ph type="dt" sz="half" idx="10"/>
          </p:nvPr>
        </p:nvSpPr>
        <p:spPr/>
        <p:txBody>
          <a:bodyPr/>
          <a:lstStyle/>
          <a:p>
            <a:fld id="{31FA3B80-53B8-4C44-940E-386EACC69ACB}" type="datetime4">
              <a:rPr lang="de-DE" smtClean="0"/>
              <a:pPr/>
              <a:t>27. Januar 2022</a:t>
            </a:fld>
            <a:endParaRPr lang="de-DE" dirty="0"/>
          </a:p>
        </p:txBody>
      </p:sp>
      <p:sp>
        <p:nvSpPr>
          <p:cNvPr id="3" name="Fußzeilenplatzhalter 2">
            <a:extLst>
              <a:ext uri="{FF2B5EF4-FFF2-40B4-BE49-F238E27FC236}">
                <a16:creationId xmlns:a16="http://schemas.microsoft.com/office/drawing/2014/main" id="{2BDF35A6-AB90-46C2-A942-703A83695A73}"/>
              </a:ext>
            </a:extLst>
          </p:cNvPr>
          <p:cNvSpPr>
            <a:spLocks noGrp="1"/>
          </p:cNvSpPr>
          <p:nvPr>
            <p:ph type="ftr" sz="quarter" idx="3"/>
          </p:nvPr>
        </p:nvSpPr>
        <p:spPr/>
        <p:txBody>
          <a:bodyPr lIns="91440" tIns="45720" rIns="91440" bIns="45720" anchor="t"/>
          <a:lstStyle/>
          <a:p>
            <a:r>
              <a:rPr lang="de-DE" dirty="0"/>
              <a:t>Fair oder nicht?</a:t>
            </a:r>
          </a:p>
        </p:txBody>
      </p:sp>
      <p:sp>
        <p:nvSpPr>
          <p:cNvPr id="4" name="Foliennummernplatzhalter 3">
            <a:extLst>
              <a:ext uri="{FF2B5EF4-FFF2-40B4-BE49-F238E27FC236}">
                <a16:creationId xmlns:a16="http://schemas.microsoft.com/office/drawing/2014/main" id="{B3753C3D-45DF-4A37-A549-25D42C5C3A28}"/>
              </a:ext>
            </a:extLst>
          </p:cNvPr>
          <p:cNvSpPr>
            <a:spLocks noGrp="1"/>
          </p:cNvSpPr>
          <p:nvPr>
            <p:ph type="sldNum" sz="quarter" idx="4"/>
          </p:nvPr>
        </p:nvSpPr>
        <p:spPr/>
        <p:txBody>
          <a:bodyPr/>
          <a:lstStyle/>
          <a:p>
            <a:fld id="{2FA446E8-79DB-7F42-82B2-9AA18FF83557}" type="slidenum">
              <a:rPr lang="de-DE" smtClean="0"/>
              <a:pPr/>
              <a:t>9</a:t>
            </a:fld>
            <a:endParaRPr lang="de-DE" dirty="0"/>
          </a:p>
        </p:txBody>
      </p:sp>
      <p:sp>
        <p:nvSpPr>
          <p:cNvPr id="6" name="Textfeld 5">
            <a:extLst>
              <a:ext uri="{FF2B5EF4-FFF2-40B4-BE49-F238E27FC236}">
                <a16:creationId xmlns:a16="http://schemas.microsoft.com/office/drawing/2014/main" id="{E20A9B37-D658-44BD-AF2B-A0F715BDBBF7}"/>
              </a:ext>
            </a:extLst>
          </p:cNvPr>
          <p:cNvSpPr txBox="1"/>
          <p:nvPr/>
        </p:nvSpPr>
        <p:spPr>
          <a:xfrm>
            <a:off x="757382" y="600364"/>
            <a:ext cx="10658763" cy="4801314"/>
          </a:xfrm>
          <a:prstGeom prst="rect">
            <a:avLst/>
          </a:prstGeom>
          <a:noFill/>
        </p:spPr>
        <p:txBody>
          <a:bodyPr wrap="square" lIns="91440" tIns="45720" rIns="91440" bIns="45720" rtlCol="0" anchor="t">
            <a:spAutoFit/>
          </a:bodyPr>
          <a:lstStyle/>
          <a:p>
            <a:r>
              <a:rPr lang="de-DE" b="1" dirty="0"/>
              <a:t>Erklärung zum T-Shirt von Borussia Dortmund:</a:t>
            </a:r>
          </a:p>
          <a:p>
            <a:endParaRPr lang="de-DE" dirty="0">
              <a:sym typeface="Wingdings" panose="05000000000000000000" pitchFamily="2" charset="2"/>
            </a:endParaRPr>
          </a:p>
          <a:p>
            <a:pPr marL="285750" indent="-285750">
              <a:buFontTx/>
              <a:buChar char="-"/>
            </a:pPr>
            <a:r>
              <a:rPr lang="de-DE" dirty="0">
                <a:sym typeface="Wingdings" panose="05000000000000000000" pitchFamily="2" charset="2"/>
              </a:rPr>
              <a:t>aus 65% Baumwolle (kein Bio) und 35% Polyester (nicht recycelt)</a:t>
            </a:r>
            <a:endParaRPr lang="de-DE" dirty="0">
              <a:cs typeface="Calibri"/>
            </a:endParaRPr>
          </a:p>
          <a:p>
            <a:pPr marL="285750" indent="-285750">
              <a:buFontTx/>
              <a:buChar char="-"/>
            </a:pPr>
            <a:r>
              <a:rPr lang="de-DE" dirty="0">
                <a:sym typeface="Wingdings" panose="05000000000000000000" pitchFamily="2" charset="2"/>
              </a:rPr>
              <a:t>keine Informationen zu sozialen und ökologischen Standards während der Produktion</a:t>
            </a:r>
            <a:endParaRPr lang="de-DE" dirty="0">
              <a:cs typeface="Calibri"/>
            </a:endParaRPr>
          </a:p>
          <a:p>
            <a:pPr marL="285750" indent="-285750">
              <a:buFontTx/>
              <a:buChar char="-"/>
            </a:pPr>
            <a:r>
              <a:rPr lang="de-DE" dirty="0">
                <a:cs typeface="Calibri"/>
              </a:rPr>
              <a:t>Keine Informationen zur Herkunft des T-Shirts</a:t>
            </a:r>
          </a:p>
          <a:p>
            <a:endParaRPr lang="de-DE" dirty="0">
              <a:cs typeface="Calibri"/>
            </a:endParaRPr>
          </a:p>
          <a:p>
            <a:pPr marL="285750" indent="-285750">
              <a:buFont typeface="Wingdings" panose="05000000000000000000" pitchFamily="2" charset="2"/>
              <a:buChar char="à"/>
            </a:pPr>
            <a:endParaRPr lang="de-DE" dirty="0">
              <a:sym typeface="Wingdings" panose="05000000000000000000" pitchFamily="2" charset="2"/>
            </a:endParaRPr>
          </a:p>
          <a:p>
            <a:pPr marL="285750" indent="-285750">
              <a:buFont typeface="Wingdings" panose="05000000000000000000" pitchFamily="2" charset="2"/>
              <a:buChar char="à"/>
            </a:pPr>
            <a:endParaRPr lang="de-DE" dirty="0">
              <a:sym typeface="Wingdings" panose="05000000000000000000" pitchFamily="2" charset="2"/>
            </a:endParaRPr>
          </a:p>
          <a:p>
            <a:r>
              <a:rPr lang="de-DE" b="1" dirty="0">
                <a:sym typeface="Wingdings" panose="05000000000000000000" pitchFamily="2" charset="2"/>
              </a:rPr>
              <a:t>Erklärung zum T-Shirt vom VfB Stuttgart:</a:t>
            </a:r>
            <a:endParaRPr lang="de-DE" b="1" dirty="0">
              <a:cs typeface="Calibri"/>
            </a:endParaRPr>
          </a:p>
          <a:p>
            <a:endParaRPr lang="de-DE" dirty="0">
              <a:sym typeface="Wingdings" panose="05000000000000000000" pitchFamily="2" charset="2"/>
            </a:endParaRPr>
          </a:p>
          <a:p>
            <a:pPr marL="285750" indent="-285750">
              <a:buFontTx/>
              <a:buChar char="-"/>
            </a:pPr>
            <a:r>
              <a:rPr lang="de-DE" dirty="0">
                <a:sym typeface="Wingdings" panose="05000000000000000000" pitchFamily="2" charset="2"/>
              </a:rPr>
              <a:t>Zertifizierungen: GOTS, Grüner Knopf, Fairtrade Cotton</a:t>
            </a:r>
            <a:endParaRPr lang="de-DE" dirty="0">
              <a:cs typeface="Calibri"/>
            </a:endParaRPr>
          </a:p>
          <a:p>
            <a:pPr marL="285750" indent="-285750">
              <a:buFont typeface="Wingdings" panose="05000000000000000000" pitchFamily="2" charset="2"/>
              <a:buChar char="à"/>
            </a:pPr>
            <a:r>
              <a:rPr lang="de-DE" dirty="0">
                <a:sym typeface="Wingdings" panose="05000000000000000000" pitchFamily="2" charset="2"/>
              </a:rPr>
              <a:t>Diese Siegel sollen die Einhaltung sozialer und ökologischer Standards während der gesamten Lieferkette sicherstellen </a:t>
            </a:r>
            <a:endParaRPr lang="de-DE" dirty="0">
              <a:cs typeface="Calibri"/>
            </a:endParaRPr>
          </a:p>
          <a:p>
            <a:pPr marL="285750" indent="-285750">
              <a:buFont typeface="Wingdings" panose="05000000000000000000" pitchFamily="2" charset="2"/>
              <a:buChar char="à"/>
            </a:pPr>
            <a:r>
              <a:rPr lang="de-DE" dirty="0">
                <a:cs typeface="Calibri"/>
              </a:rPr>
              <a:t>Außerdem besitzen die Siegel teilweise Codes, mit denen die Herkunft der Produkte und die verschiedenen Produktionsstufen in Teilen nachvollzogen werden können </a:t>
            </a:r>
          </a:p>
          <a:p>
            <a:pPr marL="285750" indent="-285750">
              <a:buFont typeface="Wingdings" panose="05000000000000000000" pitchFamily="2" charset="2"/>
              <a:buChar char="à"/>
            </a:pPr>
            <a:endParaRPr lang="de-DE" dirty="0"/>
          </a:p>
          <a:p>
            <a:pPr marL="285750" indent="-285750">
              <a:buFont typeface="Wingdings" panose="05000000000000000000" pitchFamily="2" charset="2"/>
              <a:buChar char="à"/>
            </a:pPr>
            <a:endParaRPr lang="de-DE" dirty="0">
              <a:cs typeface="Calibri"/>
            </a:endParaRPr>
          </a:p>
        </p:txBody>
      </p:sp>
    </p:spTree>
    <p:extLst>
      <p:ext uri="{BB962C8B-B14F-4D97-AF65-F5344CB8AC3E}">
        <p14:creationId xmlns:p14="http://schemas.microsoft.com/office/powerpoint/2010/main" val="200841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Design">
  <a:themeElements>
    <a:clrScheme name="Benutzerdefiniert 1">
      <a:dk1>
        <a:srgbClr val="214D7A"/>
      </a:dk1>
      <a:lt1>
        <a:srgbClr val="FFFFFF"/>
      </a:lt1>
      <a:dk2>
        <a:srgbClr val="44546A"/>
      </a:dk2>
      <a:lt2>
        <a:srgbClr val="B99E85"/>
      </a:lt2>
      <a:accent1>
        <a:srgbClr val="70BFA5"/>
      </a:accent1>
      <a:accent2>
        <a:srgbClr val="DE8456"/>
      </a:accent2>
      <a:accent3>
        <a:srgbClr val="204F7E"/>
      </a:accent3>
      <a:accent4>
        <a:srgbClr val="D17A7F"/>
      </a:accent4>
      <a:accent5>
        <a:srgbClr val="89B2BC"/>
      </a:accent5>
      <a:accent6>
        <a:srgbClr val="C1B2CB"/>
      </a:accent6>
      <a:hlink>
        <a:srgbClr val="E08557"/>
      </a:hlink>
      <a:folHlink>
        <a:srgbClr val="6AB29A"/>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381C1BE7A6B7C46928AD2332F22B1AD" ma:contentTypeVersion="13" ma:contentTypeDescription="Ein neues Dokument erstellen." ma:contentTypeScope="" ma:versionID="3235a61cfc8ad3d7aedb8140200a86e7">
  <xsd:schema xmlns:xsd="http://www.w3.org/2001/XMLSchema" xmlns:xs="http://www.w3.org/2001/XMLSchema" xmlns:p="http://schemas.microsoft.com/office/2006/metadata/properties" xmlns:ns2="6ca77bdd-ee18-4ebc-9b0d-3264f2825b1c" xmlns:ns3="99260ab4-9a4f-4bcc-9398-7db7d68f19c3" targetNamespace="http://schemas.microsoft.com/office/2006/metadata/properties" ma:root="true" ma:fieldsID="6c275dea450c3c29340b88a94f634b57" ns2:_="" ns3:_="">
    <xsd:import namespace="6ca77bdd-ee18-4ebc-9b0d-3264f2825b1c"/>
    <xsd:import namespace="99260ab4-9a4f-4bcc-9398-7db7d68f19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a77bdd-ee18-4ebc-9b0d-3264f2825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260ab4-9a4f-4bcc-9398-7db7d68f19c3"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E01541-0C49-4FE6-9332-34248A9A3767}">
  <ds:schemaRefs>
    <ds:schemaRef ds:uri="http://purl.org/dc/dcmitype/"/>
    <ds:schemaRef ds:uri="http://schemas.microsoft.com/office/infopath/2007/PartnerControls"/>
    <ds:schemaRef ds:uri="99260ab4-9a4f-4bcc-9398-7db7d68f19c3"/>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6ca77bdd-ee18-4ebc-9b0d-3264f2825b1c"/>
    <ds:schemaRef ds:uri="http://www.w3.org/XML/1998/namespace"/>
  </ds:schemaRefs>
</ds:datastoreItem>
</file>

<file path=customXml/itemProps2.xml><?xml version="1.0" encoding="utf-8"?>
<ds:datastoreItem xmlns:ds="http://schemas.openxmlformats.org/officeDocument/2006/customXml" ds:itemID="{9CD25CC9-6645-4DE4-94E3-A62B853825D8}">
  <ds:schemaRefs>
    <ds:schemaRef ds:uri="http://schemas.microsoft.com/sharepoint/v3/contenttype/forms"/>
  </ds:schemaRefs>
</ds:datastoreItem>
</file>

<file path=customXml/itemProps3.xml><?xml version="1.0" encoding="utf-8"?>
<ds:datastoreItem xmlns:ds="http://schemas.openxmlformats.org/officeDocument/2006/customXml" ds:itemID="{BC77572F-2EF4-4A76-B88E-E6EC9D3A0D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a77bdd-ee18-4ebc-9b0d-3264f2825b1c"/>
    <ds:schemaRef ds:uri="99260ab4-9a4f-4bcc-9398-7db7d68f19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805</Words>
  <Application>Microsoft Office PowerPoint</Application>
  <PresentationFormat>Breitbild</PresentationFormat>
  <Paragraphs>282</Paragraphs>
  <Slides>22</Slides>
  <Notes>8</Notes>
  <HiddenSlides>7</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Calibri</vt:lpstr>
      <vt:lpstr>Calibri Light</vt:lpstr>
      <vt:lpstr>Wingdings</vt:lpstr>
      <vt:lpstr>Office-Design</vt:lpstr>
      <vt:lpstr>Fair oder nicht fair?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Quellenverzeichnis</vt:lpstr>
      <vt:lpstr>Quellenverzeichnis</vt:lpstr>
      <vt:lpstr>Vielen Dank für eure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Office-Anwender</dc:creator>
  <cp:lastModifiedBy>Lara Schröder</cp:lastModifiedBy>
  <cp:revision>536</cp:revision>
  <dcterms:created xsi:type="dcterms:W3CDTF">2017-05-25T08:57:42Z</dcterms:created>
  <dcterms:modified xsi:type="dcterms:W3CDTF">2022-01-27T07:01:12Z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0x010100F381C1BE7A6B7C46928AD2332F22B1AD</vt:lpwstr>
  </property>
</Properties>
</file>